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Bebas Neue" panose="020B0606020202050201" pitchFamily="34" charset="77"/>
      <p:regular r:id="rId14"/>
    </p:embeddedFont>
    <p:embeddedFont>
      <p:font typeface="Inter" panose="02000503000000020004" pitchFamily="2" charset="0"/>
      <p:regular r:id="rId15"/>
      <p:bold r:id="rId16"/>
    </p:embeddedFont>
    <p:embeddedFont>
      <p:font typeface="Lexend Deca" pitchFamily="2" charset="77"/>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gKW3XiuQzgLwSBZtbHpg2vczlE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3"/>
  </p:normalViewPr>
  <p:slideViewPr>
    <p:cSldViewPr snapToGrid="0">
      <p:cViewPr varScale="1">
        <p:scale>
          <a:sx n="151" d="100"/>
          <a:sy n="151"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5"/>
          <p:cNvSpPr/>
          <p:nvPr/>
        </p:nvSpPr>
        <p:spPr>
          <a:xfrm>
            <a:off x="5912475"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55"/>
          <p:cNvSpPr txBox="1">
            <a:spLocks noGrp="1"/>
          </p:cNvSpPr>
          <p:nvPr>
            <p:ph type="ctrTitle"/>
          </p:nvPr>
        </p:nvSpPr>
        <p:spPr>
          <a:xfrm>
            <a:off x="1239000" y="535000"/>
            <a:ext cx="4359000" cy="15777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5"/>
          <p:cNvSpPr txBox="1">
            <a:spLocks noGrp="1"/>
          </p:cNvSpPr>
          <p:nvPr>
            <p:ph type="subTitle" idx="1"/>
          </p:nvPr>
        </p:nvSpPr>
        <p:spPr>
          <a:xfrm>
            <a:off x="1239000" y="2025100"/>
            <a:ext cx="2846100" cy="71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9"/>
        <p:cNvGrpSpPr/>
        <p:nvPr/>
      </p:nvGrpSpPr>
      <p:grpSpPr>
        <a:xfrm>
          <a:off x="0" y="0"/>
          <a:ext cx="0" cy="0"/>
          <a:chOff x="0" y="0"/>
          <a:chExt cx="0" cy="0"/>
        </a:xfrm>
      </p:grpSpPr>
      <p:sp>
        <p:nvSpPr>
          <p:cNvPr id="70" name="Google Shape;70;p64"/>
          <p:cNvSpPr/>
          <p:nvPr/>
        </p:nvSpPr>
        <p:spPr>
          <a:xfrm>
            <a:off x="-12125" y="0"/>
            <a:ext cx="3567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4"/>
          <p:cNvSpPr txBox="1">
            <a:spLocks noGrp="1"/>
          </p:cNvSpPr>
          <p:nvPr>
            <p:ph type="subTitle" idx="1"/>
          </p:nvPr>
        </p:nvSpPr>
        <p:spPr>
          <a:xfrm>
            <a:off x="4979200" y="2500750"/>
            <a:ext cx="3307500" cy="16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64"/>
          <p:cNvSpPr txBox="1">
            <a:spLocks noGrp="1"/>
          </p:cNvSpPr>
          <p:nvPr>
            <p:ph type="title"/>
          </p:nvPr>
        </p:nvSpPr>
        <p:spPr>
          <a:xfrm>
            <a:off x="4979200" y="1839083"/>
            <a:ext cx="330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73"/>
        <p:cNvGrpSpPr/>
        <p:nvPr/>
      </p:nvGrpSpPr>
      <p:grpSpPr>
        <a:xfrm>
          <a:off x="0" y="0"/>
          <a:ext cx="0" cy="0"/>
          <a:chOff x="0" y="0"/>
          <a:chExt cx="0" cy="0"/>
        </a:xfrm>
      </p:grpSpPr>
      <p:sp>
        <p:nvSpPr>
          <p:cNvPr id="74" name="Google Shape;74;p65"/>
          <p:cNvSpPr/>
          <p:nvPr/>
        </p:nvSpPr>
        <p:spPr>
          <a:xfrm>
            <a:off x="5576400" y="0"/>
            <a:ext cx="3567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5"/>
          <p:cNvSpPr txBox="1">
            <a:spLocks noGrp="1"/>
          </p:cNvSpPr>
          <p:nvPr>
            <p:ph type="subTitle" idx="1"/>
          </p:nvPr>
        </p:nvSpPr>
        <p:spPr>
          <a:xfrm>
            <a:off x="720000" y="2467950"/>
            <a:ext cx="3121800" cy="171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6" name="Google Shape;76;p65"/>
          <p:cNvSpPr txBox="1">
            <a:spLocks noGrp="1"/>
          </p:cNvSpPr>
          <p:nvPr>
            <p:ph type="title"/>
          </p:nvPr>
        </p:nvSpPr>
        <p:spPr>
          <a:xfrm>
            <a:off x="720000" y="1821175"/>
            <a:ext cx="3121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7"/>
        <p:cNvGrpSpPr/>
        <p:nvPr/>
      </p:nvGrpSpPr>
      <p:grpSpPr>
        <a:xfrm>
          <a:off x="0" y="0"/>
          <a:ext cx="0" cy="0"/>
          <a:chOff x="0" y="0"/>
          <a:chExt cx="0" cy="0"/>
        </a:xfrm>
      </p:grpSpPr>
      <p:sp>
        <p:nvSpPr>
          <p:cNvPr id="78" name="Google Shape;78;p66"/>
          <p:cNvSpPr/>
          <p:nvPr/>
        </p:nvSpPr>
        <p:spPr>
          <a:xfrm rot="-5400000">
            <a:off x="6153300" y="2150675"/>
            <a:ext cx="51414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0" name="Google Shape;80;p66"/>
          <p:cNvSpPr txBox="1">
            <a:spLocks noGrp="1"/>
          </p:cNvSpPr>
          <p:nvPr>
            <p:ph type="subTitle" idx="1"/>
          </p:nvPr>
        </p:nvSpPr>
        <p:spPr>
          <a:xfrm>
            <a:off x="719671" y="2328683"/>
            <a:ext cx="2185500" cy="4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 name="Google Shape;81;p66"/>
          <p:cNvSpPr txBox="1">
            <a:spLocks noGrp="1"/>
          </p:cNvSpPr>
          <p:nvPr>
            <p:ph type="subTitle" idx="2"/>
          </p:nvPr>
        </p:nvSpPr>
        <p:spPr>
          <a:xfrm>
            <a:off x="3251400" y="2328683"/>
            <a:ext cx="2184000" cy="4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 name="Google Shape;82;p66"/>
          <p:cNvSpPr txBox="1">
            <a:spLocks noGrp="1"/>
          </p:cNvSpPr>
          <p:nvPr>
            <p:ph type="subTitle" idx="3"/>
          </p:nvPr>
        </p:nvSpPr>
        <p:spPr>
          <a:xfrm>
            <a:off x="5782800" y="2328680"/>
            <a:ext cx="2185500" cy="4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 name="Google Shape;83;p66"/>
          <p:cNvSpPr txBox="1">
            <a:spLocks noGrp="1"/>
          </p:cNvSpPr>
          <p:nvPr>
            <p:ph type="subTitle" idx="4"/>
          </p:nvPr>
        </p:nvSpPr>
        <p:spPr>
          <a:xfrm>
            <a:off x="719671" y="4113778"/>
            <a:ext cx="21855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 name="Google Shape;84;p66"/>
          <p:cNvSpPr txBox="1">
            <a:spLocks noGrp="1"/>
          </p:cNvSpPr>
          <p:nvPr>
            <p:ph type="subTitle" idx="5"/>
          </p:nvPr>
        </p:nvSpPr>
        <p:spPr>
          <a:xfrm>
            <a:off x="3251400" y="4113778"/>
            <a:ext cx="21840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66"/>
          <p:cNvSpPr txBox="1">
            <a:spLocks noGrp="1"/>
          </p:cNvSpPr>
          <p:nvPr>
            <p:ph type="subTitle" idx="6"/>
          </p:nvPr>
        </p:nvSpPr>
        <p:spPr>
          <a:xfrm>
            <a:off x="5782800" y="4113778"/>
            <a:ext cx="21840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66"/>
          <p:cNvSpPr txBox="1">
            <a:spLocks noGrp="1"/>
          </p:cNvSpPr>
          <p:nvPr>
            <p:ph type="subTitle" idx="7"/>
          </p:nvPr>
        </p:nvSpPr>
        <p:spPr>
          <a:xfrm>
            <a:off x="715100" y="1984100"/>
            <a:ext cx="2185500" cy="48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 name="Google Shape;87;p66"/>
          <p:cNvSpPr txBox="1">
            <a:spLocks noGrp="1"/>
          </p:cNvSpPr>
          <p:nvPr>
            <p:ph type="subTitle" idx="8"/>
          </p:nvPr>
        </p:nvSpPr>
        <p:spPr>
          <a:xfrm>
            <a:off x="3251400" y="1984100"/>
            <a:ext cx="2184000" cy="48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8" name="Google Shape;88;p66"/>
          <p:cNvSpPr txBox="1">
            <a:spLocks noGrp="1"/>
          </p:cNvSpPr>
          <p:nvPr>
            <p:ph type="subTitle" idx="9"/>
          </p:nvPr>
        </p:nvSpPr>
        <p:spPr>
          <a:xfrm>
            <a:off x="5787371" y="1984100"/>
            <a:ext cx="2185500" cy="487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66"/>
          <p:cNvSpPr txBox="1">
            <a:spLocks noGrp="1"/>
          </p:cNvSpPr>
          <p:nvPr>
            <p:ph type="subTitle" idx="13"/>
          </p:nvPr>
        </p:nvSpPr>
        <p:spPr>
          <a:xfrm>
            <a:off x="715100" y="3770349"/>
            <a:ext cx="2185500" cy="48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66"/>
          <p:cNvSpPr txBox="1">
            <a:spLocks noGrp="1"/>
          </p:cNvSpPr>
          <p:nvPr>
            <p:ph type="subTitle" idx="14"/>
          </p:nvPr>
        </p:nvSpPr>
        <p:spPr>
          <a:xfrm>
            <a:off x="3251400" y="3770349"/>
            <a:ext cx="2184000" cy="48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1" name="Google Shape;91;p66"/>
          <p:cNvSpPr txBox="1">
            <a:spLocks noGrp="1"/>
          </p:cNvSpPr>
          <p:nvPr>
            <p:ph type="subTitle" idx="15"/>
          </p:nvPr>
        </p:nvSpPr>
        <p:spPr>
          <a:xfrm>
            <a:off x="5787380" y="3770350"/>
            <a:ext cx="2184000" cy="48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67"/>
          <p:cNvSpPr txBox="1">
            <a:spLocks noGrp="1"/>
          </p:cNvSpPr>
          <p:nvPr>
            <p:ph type="title"/>
          </p:nvPr>
        </p:nvSpPr>
        <p:spPr>
          <a:xfrm>
            <a:off x="1545300" y="2013750"/>
            <a:ext cx="6053400" cy="11160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4"/>
        <p:cNvGrpSpPr/>
        <p:nvPr/>
      </p:nvGrpSpPr>
      <p:grpSpPr>
        <a:xfrm>
          <a:off x="0" y="0"/>
          <a:ext cx="0" cy="0"/>
          <a:chOff x="0" y="0"/>
          <a:chExt cx="0" cy="0"/>
        </a:xfrm>
      </p:grpSpPr>
      <p:sp>
        <p:nvSpPr>
          <p:cNvPr id="95" name="Google Shape;95;p68"/>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8"/>
          <p:cNvSpPr txBox="1">
            <a:spLocks noGrp="1"/>
          </p:cNvSpPr>
          <p:nvPr>
            <p:ph type="subTitle" idx="1"/>
          </p:nvPr>
        </p:nvSpPr>
        <p:spPr>
          <a:xfrm>
            <a:off x="1893350" y="1428383"/>
            <a:ext cx="22977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 name="Google Shape;97;p68"/>
          <p:cNvSpPr txBox="1">
            <a:spLocks noGrp="1"/>
          </p:cNvSpPr>
          <p:nvPr>
            <p:ph type="subTitle" idx="2"/>
          </p:nvPr>
        </p:nvSpPr>
        <p:spPr>
          <a:xfrm>
            <a:off x="1893349" y="1912183"/>
            <a:ext cx="22977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8" name="Google Shape;98;p68"/>
          <p:cNvSpPr txBox="1">
            <a:spLocks noGrp="1"/>
          </p:cNvSpPr>
          <p:nvPr>
            <p:ph type="subTitle" idx="3"/>
          </p:nvPr>
        </p:nvSpPr>
        <p:spPr>
          <a:xfrm>
            <a:off x="5778499" y="1912183"/>
            <a:ext cx="22977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9" name="Google Shape;99;p68"/>
          <p:cNvSpPr txBox="1">
            <a:spLocks noGrp="1"/>
          </p:cNvSpPr>
          <p:nvPr>
            <p:ph type="subTitle" idx="4"/>
          </p:nvPr>
        </p:nvSpPr>
        <p:spPr>
          <a:xfrm>
            <a:off x="1893349" y="3302108"/>
            <a:ext cx="22977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0" name="Google Shape;100;p68"/>
          <p:cNvSpPr txBox="1">
            <a:spLocks noGrp="1"/>
          </p:cNvSpPr>
          <p:nvPr>
            <p:ph type="subTitle" idx="5"/>
          </p:nvPr>
        </p:nvSpPr>
        <p:spPr>
          <a:xfrm>
            <a:off x="5778499" y="3302108"/>
            <a:ext cx="22977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1" name="Google Shape;101;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2" name="Google Shape;102;p68"/>
          <p:cNvSpPr txBox="1">
            <a:spLocks noGrp="1"/>
          </p:cNvSpPr>
          <p:nvPr>
            <p:ph type="subTitle" idx="6"/>
          </p:nvPr>
        </p:nvSpPr>
        <p:spPr>
          <a:xfrm>
            <a:off x="1893350" y="2818308"/>
            <a:ext cx="22977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3" name="Google Shape;103;p68"/>
          <p:cNvSpPr txBox="1">
            <a:spLocks noGrp="1"/>
          </p:cNvSpPr>
          <p:nvPr>
            <p:ph type="subTitle" idx="7"/>
          </p:nvPr>
        </p:nvSpPr>
        <p:spPr>
          <a:xfrm>
            <a:off x="5778499" y="1428383"/>
            <a:ext cx="22977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68"/>
          <p:cNvSpPr txBox="1">
            <a:spLocks noGrp="1"/>
          </p:cNvSpPr>
          <p:nvPr>
            <p:ph type="subTitle" idx="8"/>
          </p:nvPr>
        </p:nvSpPr>
        <p:spPr>
          <a:xfrm>
            <a:off x="5778499" y="2818308"/>
            <a:ext cx="22977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69"/>
          <p:cNvSpPr/>
          <p:nvPr/>
        </p:nvSpPr>
        <p:spPr>
          <a:xfrm>
            <a:off x="0"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9"/>
          <p:cNvSpPr txBox="1">
            <a:spLocks noGrp="1"/>
          </p:cNvSpPr>
          <p:nvPr>
            <p:ph type="title"/>
          </p:nvPr>
        </p:nvSpPr>
        <p:spPr>
          <a:xfrm>
            <a:off x="4121800" y="1307100"/>
            <a:ext cx="4307100" cy="2529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1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08"/>
        <p:cNvGrpSpPr/>
        <p:nvPr/>
      </p:nvGrpSpPr>
      <p:grpSpPr>
        <a:xfrm>
          <a:off x="0" y="0"/>
          <a:ext cx="0" cy="0"/>
          <a:chOff x="0" y="0"/>
          <a:chExt cx="0" cy="0"/>
        </a:xfrm>
      </p:grpSpPr>
      <p:sp>
        <p:nvSpPr>
          <p:cNvPr id="109" name="Google Shape;109;p70"/>
          <p:cNvSpPr/>
          <p:nvPr/>
        </p:nvSpPr>
        <p:spPr>
          <a:xfrm>
            <a:off x="7456061" y="0"/>
            <a:ext cx="16881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70"/>
          <p:cNvSpPr txBox="1">
            <a:spLocks noGrp="1"/>
          </p:cNvSpPr>
          <p:nvPr>
            <p:ph type="subTitle" idx="1"/>
          </p:nvPr>
        </p:nvSpPr>
        <p:spPr>
          <a:xfrm>
            <a:off x="720000" y="3553975"/>
            <a:ext cx="5788800" cy="105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1" name="Google Shape;111;p70"/>
          <p:cNvSpPr txBox="1">
            <a:spLocks noGrp="1"/>
          </p:cNvSpPr>
          <p:nvPr>
            <p:ph type="title"/>
          </p:nvPr>
        </p:nvSpPr>
        <p:spPr>
          <a:xfrm>
            <a:off x="720000" y="2981275"/>
            <a:ext cx="5788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12"/>
        <p:cNvGrpSpPr/>
        <p:nvPr/>
      </p:nvGrpSpPr>
      <p:grpSpPr>
        <a:xfrm>
          <a:off x="0" y="0"/>
          <a:ext cx="0" cy="0"/>
          <a:chOff x="0" y="0"/>
          <a:chExt cx="0" cy="0"/>
        </a:xfrm>
      </p:grpSpPr>
      <p:sp>
        <p:nvSpPr>
          <p:cNvPr id="113" name="Google Shape;113;p71"/>
          <p:cNvSpPr/>
          <p:nvPr/>
        </p:nvSpPr>
        <p:spPr>
          <a:xfrm>
            <a:off x="75" y="0"/>
            <a:ext cx="91440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71"/>
          <p:cNvSpPr txBox="1">
            <a:spLocks noGrp="1"/>
          </p:cNvSpPr>
          <p:nvPr>
            <p:ph type="subTitle" idx="1"/>
          </p:nvPr>
        </p:nvSpPr>
        <p:spPr>
          <a:xfrm>
            <a:off x="4726450" y="3033750"/>
            <a:ext cx="3563100" cy="85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5" name="Google Shape;115;p71"/>
          <p:cNvSpPr txBox="1">
            <a:spLocks noGrp="1"/>
          </p:cNvSpPr>
          <p:nvPr>
            <p:ph type="title"/>
          </p:nvPr>
        </p:nvSpPr>
        <p:spPr>
          <a:xfrm>
            <a:off x="4726450" y="1807650"/>
            <a:ext cx="3563100" cy="122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16" name="Google Shape;116;p71"/>
          <p:cNvGrpSpPr/>
          <p:nvPr/>
        </p:nvGrpSpPr>
        <p:grpSpPr>
          <a:xfrm>
            <a:off x="154625" y="229500"/>
            <a:ext cx="3217250" cy="381000"/>
            <a:chOff x="154625" y="229500"/>
            <a:chExt cx="3217250" cy="381000"/>
          </a:xfrm>
        </p:grpSpPr>
        <p:sp>
          <p:nvSpPr>
            <p:cNvPr id="117" name="Google Shape;117;p71"/>
            <p:cNvSpPr/>
            <p:nvPr/>
          </p:nvSpPr>
          <p:spPr>
            <a:xfrm rot="-5400000">
              <a:off x="299087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71"/>
            <p:cNvSpPr/>
            <p:nvPr/>
          </p:nvSpPr>
          <p:spPr>
            <a:xfrm rot="-5400000">
              <a:off x="242362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71"/>
            <p:cNvSpPr/>
            <p:nvPr/>
          </p:nvSpPr>
          <p:spPr>
            <a:xfrm rot="-5400000">
              <a:off x="185637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71"/>
            <p:cNvSpPr/>
            <p:nvPr/>
          </p:nvSpPr>
          <p:spPr>
            <a:xfrm rot="-5400000">
              <a:off x="128912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71"/>
            <p:cNvSpPr/>
            <p:nvPr/>
          </p:nvSpPr>
          <p:spPr>
            <a:xfrm rot="-5400000">
              <a:off x="72187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71"/>
            <p:cNvSpPr/>
            <p:nvPr/>
          </p:nvSpPr>
          <p:spPr>
            <a:xfrm rot="-5400000">
              <a:off x="15462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123"/>
        <p:cNvGrpSpPr/>
        <p:nvPr/>
      </p:nvGrpSpPr>
      <p:grpSpPr>
        <a:xfrm>
          <a:off x="0" y="0"/>
          <a:ext cx="0" cy="0"/>
          <a:chOff x="0" y="0"/>
          <a:chExt cx="0" cy="0"/>
        </a:xfrm>
      </p:grpSpPr>
      <p:sp>
        <p:nvSpPr>
          <p:cNvPr id="124" name="Google Shape;124;p72"/>
          <p:cNvSpPr/>
          <p:nvPr/>
        </p:nvSpPr>
        <p:spPr>
          <a:xfrm>
            <a:off x="3544196" y="0"/>
            <a:ext cx="55998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72"/>
          <p:cNvSpPr txBox="1">
            <a:spLocks noGrp="1"/>
          </p:cNvSpPr>
          <p:nvPr>
            <p:ph type="subTitle" idx="1"/>
          </p:nvPr>
        </p:nvSpPr>
        <p:spPr>
          <a:xfrm>
            <a:off x="4690300" y="3756775"/>
            <a:ext cx="3738600" cy="85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6" name="Google Shape;126;p72"/>
          <p:cNvSpPr txBox="1">
            <a:spLocks noGrp="1"/>
          </p:cNvSpPr>
          <p:nvPr>
            <p:ph type="title"/>
          </p:nvPr>
        </p:nvSpPr>
        <p:spPr>
          <a:xfrm>
            <a:off x="4690300" y="2530675"/>
            <a:ext cx="3738600" cy="122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solidFill>
                  <a:schemeClr val="accent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27"/>
        <p:cNvGrpSpPr/>
        <p:nvPr/>
      </p:nvGrpSpPr>
      <p:grpSpPr>
        <a:xfrm>
          <a:off x="0" y="0"/>
          <a:ext cx="0" cy="0"/>
          <a:chOff x="0" y="0"/>
          <a:chExt cx="0" cy="0"/>
        </a:xfrm>
      </p:grpSpPr>
      <p:sp>
        <p:nvSpPr>
          <p:cNvPr id="128" name="Google Shape;128;p73"/>
          <p:cNvSpPr/>
          <p:nvPr/>
        </p:nvSpPr>
        <p:spPr>
          <a:xfrm>
            <a:off x="75" y="4303500"/>
            <a:ext cx="91440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73"/>
          <p:cNvSpPr txBox="1">
            <a:spLocks noGrp="1"/>
          </p:cNvSpPr>
          <p:nvPr>
            <p:ph type="subTitle" idx="1"/>
          </p:nvPr>
        </p:nvSpPr>
        <p:spPr>
          <a:xfrm>
            <a:off x="720013" y="1342720"/>
            <a:ext cx="26898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0" name="Google Shape;130;p73"/>
          <p:cNvSpPr txBox="1">
            <a:spLocks noGrp="1"/>
          </p:cNvSpPr>
          <p:nvPr>
            <p:ph type="subTitle" idx="2"/>
          </p:nvPr>
        </p:nvSpPr>
        <p:spPr>
          <a:xfrm>
            <a:off x="719999" y="1826520"/>
            <a:ext cx="2689800" cy="8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73"/>
          <p:cNvSpPr txBox="1">
            <a:spLocks noGrp="1"/>
          </p:cNvSpPr>
          <p:nvPr>
            <p:ph type="subTitle" idx="3"/>
          </p:nvPr>
        </p:nvSpPr>
        <p:spPr>
          <a:xfrm>
            <a:off x="5734201" y="1826520"/>
            <a:ext cx="2689800" cy="82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 name="Google Shape;132;p73"/>
          <p:cNvSpPr txBox="1">
            <a:spLocks noGrp="1"/>
          </p:cNvSpPr>
          <p:nvPr>
            <p:ph type="subTitle" idx="4"/>
          </p:nvPr>
        </p:nvSpPr>
        <p:spPr>
          <a:xfrm>
            <a:off x="719999" y="3216445"/>
            <a:ext cx="2689800" cy="8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 name="Google Shape;133;p73"/>
          <p:cNvSpPr txBox="1">
            <a:spLocks noGrp="1"/>
          </p:cNvSpPr>
          <p:nvPr>
            <p:ph type="subTitle" idx="5"/>
          </p:nvPr>
        </p:nvSpPr>
        <p:spPr>
          <a:xfrm>
            <a:off x="5734201" y="3216445"/>
            <a:ext cx="2689800" cy="82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 name="Google Shape;134;p7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5" name="Google Shape;135;p73"/>
          <p:cNvSpPr txBox="1">
            <a:spLocks noGrp="1"/>
          </p:cNvSpPr>
          <p:nvPr>
            <p:ph type="subTitle" idx="6"/>
          </p:nvPr>
        </p:nvSpPr>
        <p:spPr>
          <a:xfrm>
            <a:off x="720013" y="2732645"/>
            <a:ext cx="26898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6" name="Google Shape;136;p73"/>
          <p:cNvSpPr txBox="1">
            <a:spLocks noGrp="1"/>
          </p:cNvSpPr>
          <p:nvPr>
            <p:ph type="subTitle" idx="7"/>
          </p:nvPr>
        </p:nvSpPr>
        <p:spPr>
          <a:xfrm>
            <a:off x="5734200" y="1342720"/>
            <a:ext cx="26898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7" name="Google Shape;137;p73"/>
          <p:cNvSpPr txBox="1">
            <a:spLocks noGrp="1"/>
          </p:cNvSpPr>
          <p:nvPr>
            <p:ph type="subTitle" idx="8"/>
          </p:nvPr>
        </p:nvSpPr>
        <p:spPr>
          <a:xfrm>
            <a:off x="5734200" y="2732645"/>
            <a:ext cx="26898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p56"/>
          <p:cNvSpPr/>
          <p:nvPr/>
        </p:nvSpPr>
        <p:spPr>
          <a:xfrm>
            <a:off x="10575" y="4614200"/>
            <a:ext cx="9133500" cy="529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74"/>
          <p:cNvSpPr/>
          <p:nvPr/>
        </p:nvSpPr>
        <p:spPr>
          <a:xfrm>
            <a:off x="-12125" y="0"/>
            <a:ext cx="9156000" cy="1227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74"/>
          <p:cNvSpPr txBox="1">
            <a:spLocks noGrp="1"/>
          </p:cNvSpPr>
          <p:nvPr>
            <p:ph type="title" hasCustomPrompt="1"/>
          </p:nvPr>
        </p:nvSpPr>
        <p:spPr>
          <a:xfrm>
            <a:off x="2962600" y="1679100"/>
            <a:ext cx="5466300" cy="1511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9600"/>
              <a:buNone/>
              <a:defRPr sz="96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41" name="Google Shape;141;p74"/>
          <p:cNvSpPr txBox="1">
            <a:spLocks noGrp="1"/>
          </p:cNvSpPr>
          <p:nvPr>
            <p:ph type="subTitle" idx="1"/>
          </p:nvPr>
        </p:nvSpPr>
        <p:spPr>
          <a:xfrm>
            <a:off x="2962600" y="3190250"/>
            <a:ext cx="5466300" cy="48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400" b="1">
                <a:latin typeface="Lexend Deca"/>
                <a:ea typeface="Lexend Deca"/>
                <a:cs typeface="Lexend Deca"/>
                <a:sym typeface="Lexend Deca"/>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42" name="Google Shape;142;p74"/>
          <p:cNvSpPr txBox="1">
            <a:spLocks noGrp="1"/>
          </p:cNvSpPr>
          <p:nvPr>
            <p:ph type="subTitle" idx="2"/>
          </p:nvPr>
        </p:nvSpPr>
        <p:spPr>
          <a:xfrm>
            <a:off x="2962600" y="3676600"/>
            <a:ext cx="5466300" cy="48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43"/>
        <p:cNvGrpSpPr/>
        <p:nvPr/>
      </p:nvGrpSpPr>
      <p:grpSpPr>
        <a:xfrm>
          <a:off x="0" y="0"/>
          <a:ext cx="0" cy="0"/>
          <a:chOff x="0" y="0"/>
          <a:chExt cx="0" cy="0"/>
        </a:xfrm>
      </p:grpSpPr>
      <p:sp>
        <p:nvSpPr>
          <p:cNvPr id="144" name="Google Shape;144;p75"/>
          <p:cNvSpPr txBox="1">
            <a:spLocks noGrp="1"/>
          </p:cNvSpPr>
          <p:nvPr>
            <p:ph type="title"/>
          </p:nvPr>
        </p:nvSpPr>
        <p:spPr>
          <a:xfrm>
            <a:off x="1287550" y="540000"/>
            <a:ext cx="3108900" cy="82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200"/>
              <a:buNone/>
              <a:defRPr sz="54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45" name="Google Shape;145;p75"/>
          <p:cNvSpPr txBox="1">
            <a:spLocks noGrp="1"/>
          </p:cNvSpPr>
          <p:nvPr>
            <p:ph type="subTitle" idx="1"/>
          </p:nvPr>
        </p:nvSpPr>
        <p:spPr>
          <a:xfrm>
            <a:off x="1287550" y="1246027"/>
            <a:ext cx="3108900" cy="44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6" name="Google Shape;146;p75"/>
          <p:cNvSpPr txBox="1">
            <a:spLocks noGrp="1"/>
          </p:cNvSpPr>
          <p:nvPr>
            <p:ph type="title" idx="2"/>
          </p:nvPr>
        </p:nvSpPr>
        <p:spPr>
          <a:xfrm>
            <a:off x="1287550" y="1996143"/>
            <a:ext cx="3108900" cy="82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200"/>
              <a:buNone/>
              <a:defRPr sz="54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47" name="Google Shape;147;p75"/>
          <p:cNvSpPr txBox="1">
            <a:spLocks noGrp="1"/>
          </p:cNvSpPr>
          <p:nvPr>
            <p:ph type="subTitle" idx="3"/>
          </p:nvPr>
        </p:nvSpPr>
        <p:spPr>
          <a:xfrm>
            <a:off x="1287550" y="2702170"/>
            <a:ext cx="3108900" cy="44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8" name="Google Shape;148;p75"/>
          <p:cNvSpPr txBox="1">
            <a:spLocks noGrp="1"/>
          </p:cNvSpPr>
          <p:nvPr>
            <p:ph type="title" idx="4"/>
          </p:nvPr>
        </p:nvSpPr>
        <p:spPr>
          <a:xfrm>
            <a:off x="1287550" y="3452298"/>
            <a:ext cx="3108900" cy="82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200"/>
              <a:buNone/>
              <a:defRPr sz="5400">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49" name="Google Shape;149;p75"/>
          <p:cNvSpPr txBox="1">
            <a:spLocks noGrp="1"/>
          </p:cNvSpPr>
          <p:nvPr>
            <p:ph type="subTitle" idx="5"/>
          </p:nvPr>
        </p:nvSpPr>
        <p:spPr>
          <a:xfrm>
            <a:off x="1287550" y="4158325"/>
            <a:ext cx="3108900" cy="44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0" name="Google Shape;150;p75"/>
          <p:cNvSpPr/>
          <p:nvPr/>
        </p:nvSpPr>
        <p:spPr>
          <a:xfrm>
            <a:off x="5912400"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1"/>
        <p:cNvGrpSpPr/>
        <p:nvPr/>
      </p:nvGrpSpPr>
      <p:grpSpPr>
        <a:xfrm>
          <a:off x="0" y="0"/>
          <a:ext cx="0" cy="0"/>
          <a:chOff x="0" y="0"/>
          <a:chExt cx="0" cy="0"/>
        </a:xfrm>
      </p:grpSpPr>
      <p:sp>
        <p:nvSpPr>
          <p:cNvPr id="152" name="Google Shape;152;p76"/>
          <p:cNvSpPr/>
          <p:nvPr/>
        </p:nvSpPr>
        <p:spPr>
          <a:xfrm>
            <a:off x="5250" y="3390175"/>
            <a:ext cx="9133500" cy="175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76"/>
          <p:cNvSpPr txBox="1">
            <a:spLocks noGrp="1"/>
          </p:cNvSpPr>
          <p:nvPr>
            <p:ph type="subTitle" idx="1"/>
          </p:nvPr>
        </p:nvSpPr>
        <p:spPr>
          <a:xfrm>
            <a:off x="715100" y="1520063"/>
            <a:ext cx="2293500" cy="822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4" name="Google Shape;154;p76"/>
          <p:cNvSpPr txBox="1">
            <a:spLocks noGrp="1"/>
          </p:cNvSpPr>
          <p:nvPr>
            <p:ph type="subTitle" idx="2"/>
          </p:nvPr>
        </p:nvSpPr>
        <p:spPr>
          <a:xfrm>
            <a:off x="3159750" y="1520063"/>
            <a:ext cx="2293500" cy="822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5" name="Google Shape;155;p76"/>
          <p:cNvSpPr txBox="1">
            <a:spLocks noGrp="1"/>
          </p:cNvSpPr>
          <p:nvPr>
            <p:ph type="subTitle" idx="3"/>
          </p:nvPr>
        </p:nvSpPr>
        <p:spPr>
          <a:xfrm>
            <a:off x="715100" y="2243663"/>
            <a:ext cx="2293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6" name="Google Shape;156;p76"/>
          <p:cNvSpPr txBox="1">
            <a:spLocks noGrp="1"/>
          </p:cNvSpPr>
          <p:nvPr>
            <p:ph type="subTitle" idx="4"/>
          </p:nvPr>
        </p:nvSpPr>
        <p:spPr>
          <a:xfrm>
            <a:off x="3159750" y="2243663"/>
            <a:ext cx="2293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 name="Google Shape;157;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8"/>
        <p:cNvGrpSpPr/>
        <p:nvPr/>
      </p:nvGrpSpPr>
      <p:grpSpPr>
        <a:xfrm>
          <a:off x="0" y="0"/>
          <a:ext cx="0" cy="0"/>
          <a:chOff x="0" y="0"/>
          <a:chExt cx="0" cy="0"/>
        </a:xfrm>
      </p:grpSpPr>
      <p:sp>
        <p:nvSpPr>
          <p:cNvPr id="159" name="Google Shape;159;p77"/>
          <p:cNvSpPr/>
          <p:nvPr/>
        </p:nvSpPr>
        <p:spPr>
          <a:xfrm>
            <a:off x="5912475"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77"/>
          <p:cNvSpPr txBox="1">
            <a:spLocks noGrp="1"/>
          </p:cNvSpPr>
          <p:nvPr>
            <p:ph type="ctrTitle"/>
          </p:nvPr>
        </p:nvSpPr>
        <p:spPr>
          <a:xfrm>
            <a:off x="715100" y="535000"/>
            <a:ext cx="3676800" cy="99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5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1" name="Google Shape;161;p77"/>
          <p:cNvSpPr txBox="1">
            <a:spLocks noGrp="1"/>
          </p:cNvSpPr>
          <p:nvPr>
            <p:ph type="subTitle" idx="1"/>
          </p:nvPr>
        </p:nvSpPr>
        <p:spPr>
          <a:xfrm>
            <a:off x="715137" y="1448530"/>
            <a:ext cx="3676800" cy="122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2" name="Google Shape;162;p77"/>
          <p:cNvSpPr txBox="1"/>
          <p:nvPr/>
        </p:nvSpPr>
        <p:spPr>
          <a:xfrm>
            <a:off x="730250" y="3683000"/>
            <a:ext cx="4138200" cy="4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0" i="0" u="none" strike="noStrike" cap="none">
                <a:solidFill>
                  <a:schemeClr val="lt1"/>
                </a:solidFill>
                <a:latin typeface="Inter"/>
                <a:ea typeface="Inter"/>
                <a:cs typeface="Inter"/>
                <a:sym typeface="Inter"/>
              </a:rPr>
              <a:t>CREDITS: This presentation template was created by </a:t>
            </a:r>
            <a:r>
              <a:rPr lang="en" sz="1000" b="1" i="0" u="none" strike="noStrike" cap="none">
                <a:solidFill>
                  <a:schemeClr val="lt1"/>
                </a:solidFill>
                <a:uFill>
                  <a:noFill/>
                </a:u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b="0" i="0" u="none" strike="noStrike" cap="none">
                <a:solidFill>
                  <a:schemeClr val="lt1"/>
                </a:solidFill>
                <a:latin typeface="Inter"/>
                <a:ea typeface="Inter"/>
                <a:cs typeface="Inter"/>
                <a:sym typeface="Inter"/>
              </a:rPr>
              <a:t>, and includes icons by </a:t>
            </a:r>
            <a:r>
              <a:rPr lang="en" sz="1000" b="1" i="0" u="none" strike="noStrike" cap="none">
                <a:solidFill>
                  <a:schemeClr val="lt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b="0" i="0" u="none" strike="noStrike" cap="none">
                <a:solidFill>
                  <a:schemeClr val="lt1"/>
                </a:solidFill>
                <a:latin typeface="Inter"/>
                <a:ea typeface="Inter"/>
                <a:cs typeface="Inter"/>
                <a:sym typeface="Inter"/>
              </a:rPr>
              <a:t>, infographics &amp; images by </a:t>
            </a:r>
            <a:r>
              <a:rPr lang="en" sz="1000" b="1" i="0" u="none" strike="noStrike" cap="none">
                <a:solidFill>
                  <a:schemeClr val="lt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Freepik</a:t>
            </a:r>
            <a:endParaRPr sz="1000" b="0" i="0" u="none" strike="noStrike" cap="none">
              <a:solidFill>
                <a:schemeClr val="lt1"/>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163"/>
        <p:cNvGrpSpPr/>
        <p:nvPr/>
      </p:nvGrpSpPr>
      <p:grpSpPr>
        <a:xfrm>
          <a:off x="0" y="0"/>
          <a:ext cx="0" cy="0"/>
          <a:chOff x="0" y="0"/>
          <a:chExt cx="0" cy="0"/>
        </a:xfrm>
      </p:grpSpPr>
      <p:sp>
        <p:nvSpPr>
          <p:cNvPr id="164" name="Google Shape;164;p78"/>
          <p:cNvSpPr txBox="1">
            <a:spLocks noGrp="1"/>
          </p:cNvSpPr>
          <p:nvPr>
            <p:ph type="subTitle" idx="1"/>
          </p:nvPr>
        </p:nvSpPr>
        <p:spPr>
          <a:xfrm>
            <a:off x="715100" y="1152475"/>
            <a:ext cx="7704000" cy="3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400"/>
              <a:buChar char="●"/>
              <a:defRPr>
                <a:solidFill>
                  <a:schemeClr val="lt2"/>
                </a:solidFill>
              </a:defRPr>
            </a:lvl1pPr>
            <a:lvl2pPr lvl="1" algn="ctr">
              <a:lnSpc>
                <a:spcPct val="100000"/>
              </a:lnSpc>
              <a:spcBef>
                <a:spcPts val="0"/>
              </a:spcBef>
              <a:spcAft>
                <a:spcPts val="0"/>
              </a:spcAft>
              <a:buClr>
                <a:schemeClr val="lt2"/>
              </a:buClr>
              <a:buSzPts val="1400"/>
              <a:buChar char="○"/>
              <a:defRPr>
                <a:solidFill>
                  <a:schemeClr val="lt2"/>
                </a:solidFill>
              </a:defRPr>
            </a:lvl2pPr>
            <a:lvl3pPr lvl="2" algn="ctr">
              <a:lnSpc>
                <a:spcPct val="100000"/>
              </a:lnSpc>
              <a:spcBef>
                <a:spcPts val="0"/>
              </a:spcBef>
              <a:spcAft>
                <a:spcPts val="0"/>
              </a:spcAft>
              <a:buClr>
                <a:schemeClr val="lt2"/>
              </a:buClr>
              <a:buSzPts val="1400"/>
              <a:buChar char="■"/>
              <a:defRPr>
                <a:solidFill>
                  <a:schemeClr val="lt2"/>
                </a:solidFill>
              </a:defRPr>
            </a:lvl3pPr>
            <a:lvl4pPr lvl="3" algn="ctr">
              <a:lnSpc>
                <a:spcPct val="100000"/>
              </a:lnSpc>
              <a:spcBef>
                <a:spcPts val="0"/>
              </a:spcBef>
              <a:spcAft>
                <a:spcPts val="0"/>
              </a:spcAft>
              <a:buClr>
                <a:schemeClr val="lt2"/>
              </a:buClr>
              <a:buSzPts val="1400"/>
              <a:buChar char="●"/>
              <a:defRPr>
                <a:solidFill>
                  <a:schemeClr val="lt2"/>
                </a:solidFill>
              </a:defRPr>
            </a:lvl4pPr>
            <a:lvl5pPr lvl="4" algn="ctr">
              <a:lnSpc>
                <a:spcPct val="100000"/>
              </a:lnSpc>
              <a:spcBef>
                <a:spcPts val="0"/>
              </a:spcBef>
              <a:spcAft>
                <a:spcPts val="0"/>
              </a:spcAft>
              <a:buClr>
                <a:schemeClr val="lt2"/>
              </a:buClr>
              <a:buSzPts val="1400"/>
              <a:buChar char="○"/>
              <a:defRPr>
                <a:solidFill>
                  <a:schemeClr val="lt2"/>
                </a:solidFill>
              </a:defRPr>
            </a:lvl5pPr>
            <a:lvl6pPr lvl="5" algn="ctr">
              <a:lnSpc>
                <a:spcPct val="100000"/>
              </a:lnSpc>
              <a:spcBef>
                <a:spcPts val="0"/>
              </a:spcBef>
              <a:spcAft>
                <a:spcPts val="0"/>
              </a:spcAft>
              <a:buClr>
                <a:schemeClr val="lt2"/>
              </a:buClr>
              <a:buSzPts val="1400"/>
              <a:buChar char="■"/>
              <a:defRPr>
                <a:solidFill>
                  <a:schemeClr val="lt2"/>
                </a:solidFill>
              </a:defRPr>
            </a:lvl6pPr>
            <a:lvl7pPr lvl="6" algn="ctr">
              <a:lnSpc>
                <a:spcPct val="100000"/>
              </a:lnSpc>
              <a:spcBef>
                <a:spcPts val="0"/>
              </a:spcBef>
              <a:spcAft>
                <a:spcPts val="0"/>
              </a:spcAft>
              <a:buClr>
                <a:schemeClr val="lt2"/>
              </a:buClr>
              <a:buSzPts val="1400"/>
              <a:buChar char="●"/>
              <a:defRPr>
                <a:solidFill>
                  <a:schemeClr val="lt2"/>
                </a:solidFill>
              </a:defRPr>
            </a:lvl7pPr>
            <a:lvl8pPr lvl="7" algn="ctr">
              <a:lnSpc>
                <a:spcPct val="100000"/>
              </a:lnSpc>
              <a:spcBef>
                <a:spcPts val="0"/>
              </a:spcBef>
              <a:spcAft>
                <a:spcPts val="0"/>
              </a:spcAft>
              <a:buClr>
                <a:schemeClr val="lt2"/>
              </a:buClr>
              <a:buSzPts val="1400"/>
              <a:buChar char="○"/>
              <a:defRPr>
                <a:solidFill>
                  <a:schemeClr val="lt2"/>
                </a:solidFill>
              </a:defRPr>
            </a:lvl8pPr>
            <a:lvl9pPr lvl="8" algn="ctr">
              <a:lnSpc>
                <a:spcPct val="100000"/>
              </a:lnSpc>
              <a:spcBef>
                <a:spcPts val="0"/>
              </a:spcBef>
              <a:spcAft>
                <a:spcPts val="0"/>
              </a:spcAft>
              <a:buClr>
                <a:schemeClr val="lt2"/>
              </a:buClr>
              <a:buSzPts val="1400"/>
              <a:buChar char="■"/>
              <a:defRPr>
                <a:solidFill>
                  <a:schemeClr val="lt2"/>
                </a:solidFill>
              </a:defRPr>
            </a:lvl9pPr>
          </a:lstStyle>
          <a:p>
            <a:endParaRPr/>
          </a:p>
        </p:txBody>
      </p:sp>
      <p:sp>
        <p:nvSpPr>
          <p:cNvPr id="165" name="Google Shape;165;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6" name="Google Shape;166;p78"/>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9" name="Google Shape;169;p79"/>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70" name="Google Shape;170;p79"/>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1_1_1_1_1">
    <p:spTree>
      <p:nvGrpSpPr>
        <p:cNvPr id="1" name="Shape 171"/>
        <p:cNvGrpSpPr/>
        <p:nvPr/>
      </p:nvGrpSpPr>
      <p:grpSpPr>
        <a:xfrm>
          <a:off x="0" y="0"/>
          <a:ext cx="0" cy="0"/>
          <a:chOff x="0" y="0"/>
          <a:chExt cx="0" cy="0"/>
        </a:xfrm>
      </p:grpSpPr>
      <p:sp>
        <p:nvSpPr>
          <p:cNvPr id="172" name="Google Shape;172;p80"/>
          <p:cNvSpPr txBox="1">
            <a:spLocks noGrp="1"/>
          </p:cNvSpPr>
          <p:nvPr>
            <p:ph type="subTitle" idx="1"/>
          </p:nvPr>
        </p:nvSpPr>
        <p:spPr>
          <a:xfrm>
            <a:off x="715100" y="1152475"/>
            <a:ext cx="3757200" cy="3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400"/>
              <a:buChar char="●"/>
              <a:defRPr>
                <a:solidFill>
                  <a:schemeClr val="lt2"/>
                </a:solidFill>
              </a:defRPr>
            </a:lvl1pPr>
            <a:lvl2pPr lvl="1" algn="ctr">
              <a:lnSpc>
                <a:spcPct val="100000"/>
              </a:lnSpc>
              <a:spcBef>
                <a:spcPts val="0"/>
              </a:spcBef>
              <a:spcAft>
                <a:spcPts val="0"/>
              </a:spcAft>
              <a:buClr>
                <a:schemeClr val="lt2"/>
              </a:buClr>
              <a:buSzPts val="1400"/>
              <a:buChar char="○"/>
              <a:defRPr>
                <a:solidFill>
                  <a:schemeClr val="lt2"/>
                </a:solidFill>
              </a:defRPr>
            </a:lvl2pPr>
            <a:lvl3pPr lvl="2" algn="ctr">
              <a:lnSpc>
                <a:spcPct val="100000"/>
              </a:lnSpc>
              <a:spcBef>
                <a:spcPts val="0"/>
              </a:spcBef>
              <a:spcAft>
                <a:spcPts val="0"/>
              </a:spcAft>
              <a:buClr>
                <a:schemeClr val="lt2"/>
              </a:buClr>
              <a:buSzPts val="1400"/>
              <a:buChar char="■"/>
              <a:defRPr>
                <a:solidFill>
                  <a:schemeClr val="lt2"/>
                </a:solidFill>
              </a:defRPr>
            </a:lvl3pPr>
            <a:lvl4pPr lvl="3" algn="ctr">
              <a:lnSpc>
                <a:spcPct val="100000"/>
              </a:lnSpc>
              <a:spcBef>
                <a:spcPts val="0"/>
              </a:spcBef>
              <a:spcAft>
                <a:spcPts val="0"/>
              </a:spcAft>
              <a:buClr>
                <a:schemeClr val="lt2"/>
              </a:buClr>
              <a:buSzPts val="1400"/>
              <a:buChar char="●"/>
              <a:defRPr>
                <a:solidFill>
                  <a:schemeClr val="lt2"/>
                </a:solidFill>
              </a:defRPr>
            </a:lvl4pPr>
            <a:lvl5pPr lvl="4" algn="ctr">
              <a:lnSpc>
                <a:spcPct val="100000"/>
              </a:lnSpc>
              <a:spcBef>
                <a:spcPts val="0"/>
              </a:spcBef>
              <a:spcAft>
                <a:spcPts val="0"/>
              </a:spcAft>
              <a:buClr>
                <a:schemeClr val="lt2"/>
              </a:buClr>
              <a:buSzPts val="1400"/>
              <a:buChar char="○"/>
              <a:defRPr>
                <a:solidFill>
                  <a:schemeClr val="lt2"/>
                </a:solidFill>
              </a:defRPr>
            </a:lvl5pPr>
            <a:lvl6pPr lvl="5" algn="ctr">
              <a:lnSpc>
                <a:spcPct val="100000"/>
              </a:lnSpc>
              <a:spcBef>
                <a:spcPts val="0"/>
              </a:spcBef>
              <a:spcAft>
                <a:spcPts val="0"/>
              </a:spcAft>
              <a:buClr>
                <a:schemeClr val="lt2"/>
              </a:buClr>
              <a:buSzPts val="1400"/>
              <a:buChar char="■"/>
              <a:defRPr>
                <a:solidFill>
                  <a:schemeClr val="lt2"/>
                </a:solidFill>
              </a:defRPr>
            </a:lvl6pPr>
            <a:lvl7pPr lvl="6" algn="ctr">
              <a:lnSpc>
                <a:spcPct val="100000"/>
              </a:lnSpc>
              <a:spcBef>
                <a:spcPts val="0"/>
              </a:spcBef>
              <a:spcAft>
                <a:spcPts val="0"/>
              </a:spcAft>
              <a:buClr>
                <a:schemeClr val="lt2"/>
              </a:buClr>
              <a:buSzPts val="1400"/>
              <a:buChar char="●"/>
              <a:defRPr>
                <a:solidFill>
                  <a:schemeClr val="lt2"/>
                </a:solidFill>
              </a:defRPr>
            </a:lvl7pPr>
            <a:lvl8pPr lvl="7" algn="ctr">
              <a:lnSpc>
                <a:spcPct val="100000"/>
              </a:lnSpc>
              <a:spcBef>
                <a:spcPts val="0"/>
              </a:spcBef>
              <a:spcAft>
                <a:spcPts val="0"/>
              </a:spcAft>
              <a:buClr>
                <a:schemeClr val="lt2"/>
              </a:buClr>
              <a:buSzPts val="1400"/>
              <a:buChar char="○"/>
              <a:defRPr>
                <a:solidFill>
                  <a:schemeClr val="lt2"/>
                </a:solidFill>
              </a:defRPr>
            </a:lvl8pPr>
            <a:lvl9pPr lvl="8" algn="ctr">
              <a:lnSpc>
                <a:spcPct val="100000"/>
              </a:lnSpc>
              <a:spcBef>
                <a:spcPts val="0"/>
              </a:spcBef>
              <a:spcAft>
                <a:spcPts val="0"/>
              </a:spcAft>
              <a:buClr>
                <a:schemeClr val="lt2"/>
              </a:buClr>
              <a:buSzPts val="1400"/>
              <a:buChar char="■"/>
              <a:defRPr>
                <a:solidFill>
                  <a:schemeClr val="lt2"/>
                </a:solidFill>
              </a:defRPr>
            </a:lvl9pPr>
          </a:lstStyle>
          <a:p>
            <a:endParaRPr/>
          </a:p>
        </p:txBody>
      </p:sp>
      <p:sp>
        <p:nvSpPr>
          <p:cNvPr id="173" name="Google Shape;173;p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74" name="Google Shape;174;p80"/>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0"/>
          <p:cNvSpPr txBox="1">
            <a:spLocks noGrp="1"/>
          </p:cNvSpPr>
          <p:nvPr>
            <p:ph type="subTitle" idx="2"/>
          </p:nvPr>
        </p:nvSpPr>
        <p:spPr>
          <a:xfrm>
            <a:off x="4606300" y="1152475"/>
            <a:ext cx="3822600" cy="3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400"/>
              <a:buChar char="●"/>
              <a:defRPr sz="1200">
                <a:solidFill>
                  <a:schemeClr val="lt2"/>
                </a:solidFill>
              </a:defRPr>
            </a:lvl1pPr>
            <a:lvl2pPr lvl="1" algn="ctr">
              <a:lnSpc>
                <a:spcPct val="100000"/>
              </a:lnSpc>
              <a:spcBef>
                <a:spcPts val="0"/>
              </a:spcBef>
              <a:spcAft>
                <a:spcPts val="0"/>
              </a:spcAft>
              <a:buClr>
                <a:schemeClr val="lt2"/>
              </a:buClr>
              <a:buSzPts val="1400"/>
              <a:buChar char="○"/>
              <a:defRPr>
                <a:solidFill>
                  <a:schemeClr val="lt2"/>
                </a:solidFill>
              </a:defRPr>
            </a:lvl2pPr>
            <a:lvl3pPr lvl="2" algn="ctr">
              <a:lnSpc>
                <a:spcPct val="100000"/>
              </a:lnSpc>
              <a:spcBef>
                <a:spcPts val="0"/>
              </a:spcBef>
              <a:spcAft>
                <a:spcPts val="0"/>
              </a:spcAft>
              <a:buClr>
                <a:schemeClr val="lt2"/>
              </a:buClr>
              <a:buSzPts val="1400"/>
              <a:buChar char="■"/>
              <a:defRPr>
                <a:solidFill>
                  <a:schemeClr val="lt2"/>
                </a:solidFill>
              </a:defRPr>
            </a:lvl3pPr>
            <a:lvl4pPr lvl="3" algn="ctr">
              <a:lnSpc>
                <a:spcPct val="100000"/>
              </a:lnSpc>
              <a:spcBef>
                <a:spcPts val="0"/>
              </a:spcBef>
              <a:spcAft>
                <a:spcPts val="0"/>
              </a:spcAft>
              <a:buClr>
                <a:schemeClr val="lt2"/>
              </a:buClr>
              <a:buSzPts val="1400"/>
              <a:buChar char="●"/>
              <a:defRPr>
                <a:solidFill>
                  <a:schemeClr val="lt2"/>
                </a:solidFill>
              </a:defRPr>
            </a:lvl4pPr>
            <a:lvl5pPr lvl="4" algn="ctr">
              <a:lnSpc>
                <a:spcPct val="100000"/>
              </a:lnSpc>
              <a:spcBef>
                <a:spcPts val="0"/>
              </a:spcBef>
              <a:spcAft>
                <a:spcPts val="0"/>
              </a:spcAft>
              <a:buClr>
                <a:schemeClr val="lt2"/>
              </a:buClr>
              <a:buSzPts val="1400"/>
              <a:buChar char="○"/>
              <a:defRPr>
                <a:solidFill>
                  <a:schemeClr val="lt2"/>
                </a:solidFill>
              </a:defRPr>
            </a:lvl5pPr>
            <a:lvl6pPr lvl="5" algn="ctr">
              <a:lnSpc>
                <a:spcPct val="100000"/>
              </a:lnSpc>
              <a:spcBef>
                <a:spcPts val="0"/>
              </a:spcBef>
              <a:spcAft>
                <a:spcPts val="0"/>
              </a:spcAft>
              <a:buClr>
                <a:schemeClr val="lt2"/>
              </a:buClr>
              <a:buSzPts val="1400"/>
              <a:buChar char="■"/>
              <a:defRPr>
                <a:solidFill>
                  <a:schemeClr val="lt2"/>
                </a:solidFill>
              </a:defRPr>
            </a:lvl6pPr>
            <a:lvl7pPr lvl="6" algn="ctr">
              <a:lnSpc>
                <a:spcPct val="100000"/>
              </a:lnSpc>
              <a:spcBef>
                <a:spcPts val="0"/>
              </a:spcBef>
              <a:spcAft>
                <a:spcPts val="0"/>
              </a:spcAft>
              <a:buClr>
                <a:schemeClr val="lt2"/>
              </a:buClr>
              <a:buSzPts val="1400"/>
              <a:buChar char="●"/>
              <a:defRPr>
                <a:solidFill>
                  <a:schemeClr val="lt2"/>
                </a:solidFill>
              </a:defRPr>
            </a:lvl7pPr>
            <a:lvl8pPr lvl="7" algn="ctr">
              <a:lnSpc>
                <a:spcPct val="100000"/>
              </a:lnSpc>
              <a:spcBef>
                <a:spcPts val="0"/>
              </a:spcBef>
              <a:spcAft>
                <a:spcPts val="0"/>
              </a:spcAft>
              <a:buClr>
                <a:schemeClr val="lt2"/>
              </a:buClr>
              <a:buSzPts val="1400"/>
              <a:buChar char="○"/>
              <a:defRPr>
                <a:solidFill>
                  <a:schemeClr val="lt2"/>
                </a:solidFill>
              </a:defRPr>
            </a:lvl8pPr>
            <a:lvl9pPr lvl="8" algn="ctr">
              <a:lnSpc>
                <a:spcPct val="100000"/>
              </a:lnSpc>
              <a:spcBef>
                <a:spcPts val="0"/>
              </a:spcBef>
              <a:spcAft>
                <a:spcPts val="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7"/>
        <p:cNvGrpSpPr/>
        <p:nvPr/>
      </p:nvGrpSpPr>
      <p:grpSpPr>
        <a:xfrm>
          <a:off x="0" y="0"/>
          <a:ext cx="0" cy="0"/>
          <a:chOff x="0" y="0"/>
          <a:chExt cx="0" cy="0"/>
        </a:xfrm>
      </p:grpSpPr>
      <p:sp>
        <p:nvSpPr>
          <p:cNvPr id="178" name="Google Shape;178;p85"/>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85"/>
          <p:cNvGrpSpPr/>
          <p:nvPr/>
        </p:nvGrpSpPr>
        <p:grpSpPr>
          <a:xfrm rot="10800000">
            <a:off x="5546350" y="-481975"/>
            <a:ext cx="4988000" cy="4351750"/>
            <a:chOff x="-1292600" y="927725"/>
            <a:chExt cx="4988000" cy="4351750"/>
          </a:xfrm>
        </p:grpSpPr>
        <p:sp>
          <p:nvSpPr>
            <p:cNvPr id="180" name="Google Shape;180;p85"/>
            <p:cNvSpPr/>
            <p:nvPr/>
          </p:nvSpPr>
          <p:spPr>
            <a:xfrm>
              <a:off x="-12926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5"/>
            <p:cNvSpPr/>
            <p:nvPr/>
          </p:nvSpPr>
          <p:spPr>
            <a:xfrm>
              <a:off x="-7105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5"/>
            <p:cNvSpPr/>
            <p:nvPr/>
          </p:nvSpPr>
          <p:spPr>
            <a:xfrm>
              <a:off x="-1284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5"/>
            <p:cNvSpPr/>
            <p:nvPr/>
          </p:nvSpPr>
          <p:spPr>
            <a:xfrm>
              <a:off x="453700" y="4331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5"/>
            <p:cNvSpPr/>
            <p:nvPr/>
          </p:nvSpPr>
          <p:spPr>
            <a:xfrm>
              <a:off x="10358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5"/>
            <p:cNvSpPr/>
            <p:nvPr/>
          </p:nvSpPr>
          <p:spPr>
            <a:xfrm>
              <a:off x="1617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5"/>
            <p:cNvSpPr/>
            <p:nvPr/>
          </p:nvSpPr>
          <p:spPr>
            <a:xfrm>
              <a:off x="4537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5"/>
            <p:cNvSpPr/>
            <p:nvPr/>
          </p:nvSpPr>
          <p:spPr>
            <a:xfrm>
              <a:off x="4537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5"/>
            <p:cNvSpPr/>
            <p:nvPr/>
          </p:nvSpPr>
          <p:spPr>
            <a:xfrm>
              <a:off x="4537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5"/>
            <p:cNvSpPr/>
            <p:nvPr/>
          </p:nvSpPr>
          <p:spPr>
            <a:xfrm>
              <a:off x="1617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5"/>
            <p:cNvSpPr/>
            <p:nvPr/>
          </p:nvSpPr>
          <p:spPr>
            <a:xfrm>
              <a:off x="16179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5"/>
            <p:cNvSpPr/>
            <p:nvPr/>
          </p:nvSpPr>
          <p:spPr>
            <a:xfrm>
              <a:off x="2183400" y="37639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5"/>
            <p:cNvSpPr/>
            <p:nvPr/>
          </p:nvSpPr>
          <p:spPr>
            <a:xfrm>
              <a:off x="2748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5"/>
            <p:cNvSpPr/>
            <p:nvPr/>
          </p:nvSpPr>
          <p:spPr>
            <a:xfrm>
              <a:off x="453700" y="2629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85"/>
            <p:cNvSpPr/>
            <p:nvPr/>
          </p:nvSpPr>
          <p:spPr>
            <a:xfrm>
              <a:off x="453700" y="2062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85"/>
            <p:cNvSpPr/>
            <p:nvPr/>
          </p:nvSpPr>
          <p:spPr>
            <a:xfrm>
              <a:off x="453700" y="1494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85"/>
            <p:cNvSpPr/>
            <p:nvPr/>
          </p:nvSpPr>
          <p:spPr>
            <a:xfrm>
              <a:off x="453700" y="927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5"/>
            <p:cNvSpPr/>
            <p:nvPr/>
          </p:nvSpPr>
          <p:spPr>
            <a:xfrm>
              <a:off x="16179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5"/>
            <p:cNvSpPr/>
            <p:nvPr/>
          </p:nvSpPr>
          <p:spPr>
            <a:xfrm>
              <a:off x="33144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5"/>
            <p:cNvSpPr/>
            <p:nvPr/>
          </p:nvSpPr>
          <p:spPr>
            <a:xfrm>
              <a:off x="2748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0"/>
        <p:cNvGrpSpPr/>
        <p:nvPr/>
      </p:nvGrpSpPr>
      <p:grpSpPr>
        <a:xfrm>
          <a:off x="0" y="0"/>
          <a:ext cx="0" cy="0"/>
          <a:chOff x="0" y="0"/>
          <a:chExt cx="0" cy="0"/>
        </a:xfrm>
      </p:grpSpPr>
      <p:sp>
        <p:nvSpPr>
          <p:cNvPr id="201" name="Google Shape;201;p86"/>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2" name="Google Shape;202;p86"/>
          <p:cNvGrpSpPr/>
          <p:nvPr/>
        </p:nvGrpSpPr>
        <p:grpSpPr>
          <a:xfrm>
            <a:off x="-1064000" y="2985125"/>
            <a:ext cx="4988000" cy="2650000"/>
            <a:chOff x="-1064000" y="2985125"/>
            <a:chExt cx="4988000" cy="2650000"/>
          </a:xfrm>
        </p:grpSpPr>
        <p:sp>
          <p:nvSpPr>
            <p:cNvPr id="203" name="Google Shape;203;p86"/>
            <p:cNvSpPr/>
            <p:nvPr/>
          </p:nvSpPr>
          <p:spPr>
            <a:xfrm rot="10800000" flipH="1">
              <a:off x="-10640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86"/>
            <p:cNvSpPr/>
            <p:nvPr/>
          </p:nvSpPr>
          <p:spPr>
            <a:xfrm rot="10800000" flipH="1">
              <a:off x="-4819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6"/>
            <p:cNvSpPr/>
            <p:nvPr/>
          </p:nvSpPr>
          <p:spPr>
            <a:xfrm rot="10800000" flipH="1">
              <a:off x="1002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6"/>
            <p:cNvSpPr/>
            <p:nvPr/>
          </p:nvSpPr>
          <p:spPr>
            <a:xfrm rot="10800000" flipH="1">
              <a:off x="682300" y="35523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6"/>
            <p:cNvSpPr/>
            <p:nvPr/>
          </p:nvSpPr>
          <p:spPr>
            <a:xfrm rot="10800000" flipH="1">
              <a:off x="12644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6"/>
            <p:cNvSpPr/>
            <p:nvPr/>
          </p:nvSpPr>
          <p:spPr>
            <a:xfrm rot="10800000" flipH="1">
              <a:off x="1846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86"/>
            <p:cNvSpPr/>
            <p:nvPr/>
          </p:nvSpPr>
          <p:spPr>
            <a:xfrm rot="10800000" flipH="1">
              <a:off x="6823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6"/>
            <p:cNvSpPr/>
            <p:nvPr/>
          </p:nvSpPr>
          <p:spPr>
            <a:xfrm rot="10800000" flipH="1">
              <a:off x="6823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6"/>
            <p:cNvSpPr/>
            <p:nvPr/>
          </p:nvSpPr>
          <p:spPr>
            <a:xfrm rot="10800000" flipH="1">
              <a:off x="6823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6"/>
            <p:cNvSpPr/>
            <p:nvPr/>
          </p:nvSpPr>
          <p:spPr>
            <a:xfrm rot="10800000" flipH="1">
              <a:off x="1846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6"/>
            <p:cNvSpPr/>
            <p:nvPr/>
          </p:nvSpPr>
          <p:spPr>
            <a:xfrm rot="10800000" flipH="1">
              <a:off x="18465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6"/>
            <p:cNvSpPr/>
            <p:nvPr/>
          </p:nvSpPr>
          <p:spPr>
            <a:xfrm rot="10800000" flipH="1">
              <a:off x="2412000" y="41196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6"/>
            <p:cNvSpPr/>
            <p:nvPr/>
          </p:nvSpPr>
          <p:spPr>
            <a:xfrm rot="10800000" flipH="1">
              <a:off x="2977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6"/>
            <p:cNvSpPr/>
            <p:nvPr/>
          </p:nvSpPr>
          <p:spPr>
            <a:xfrm rot="10800000" flipH="1">
              <a:off x="682300" y="5254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6"/>
            <p:cNvSpPr/>
            <p:nvPr/>
          </p:nvSpPr>
          <p:spPr>
            <a:xfrm rot="10800000" flipH="1">
              <a:off x="18465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6"/>
            <p:cNvSpPr/>
            <p:nvPr/>
          </p:nvSpPr>
          <p:spPr>
            <a:xfrm rot="10800000" flipH="1">
              <a:off x="35430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86"/>
            <p:cNvSpPr/>
            <p:nvPr/>
          </p:nvSpPr>
          <p:spPr>
            <a:xfrm rot="10800000" flipH="1">
              <a:off x="2977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
        <p:cNvGrpSpPr/>
        <p:nvPr/>
      </p:nvGrpSpPr>
      <p:grpSpPr>
        <a:xfrm>
          <a:off x="0" y="0"/>
          <a:ext cx="0" cy="0"/>
          <a:chOff x="0" y="0"/>
          <a:chExt cx="0" cy="0"/>
        </a:xfrm>
      </p:grpSpPr>
      <p:sp>
        <p:nvSpPr>
          <p:cNvPr id="16" name="Google Shape;16;p57"/>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7"/>
          <p:cNvSpPr txBox="1">
            <a:spLocks noGrp="1"/>
          </p:cNvSpPr>
          <p:nvPr>
            <p:ph type="title"/>
          </p:nvPr>
        </p:nvSpPr>
        <p:spPr>
          <a:xfrm>
            <a:off x="762475" y="1314250"/>
            <a:ext cx="6678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8" name="Google Shape;18;p57"/>
          <p:cNvSpPr txBox="1">
            <a:spLocks noGrp="1"/>
          </p:cNvSpPr>
          <p:nvPr>
            <p:ph type="subTitle" idx="1"/>
          </p:nvPr>
        </p:nvSpPr>
        <p:spPr>
          <a:xfrm>
            <a:off x="715100" y="2312575"/>
            <a:ext cx="2331600" cy="48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7"/>
          <p:cNvSpPr txBox="1">
            <a:spLocks noGrp="1"/>
          </p:cNvSpPr>
          <p:nvPr>
            <p:ph type="title" idx="2"/>
          </p:nvPr>
        </p:nvSpPr>
        <p:spPr>
          <a:xfrm>
            <a:off x="3573008" y="1314250"/>
            <a:ext cx="5727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 name="Google Shape;20;p57"/>
          <p:cNvSpPr txBox="1">
            <a:spLocks noGrp="1"/>
          </p:cNvSpPr>
          <p:nvPr>
            <p:ph type="subTitle" idx="3"/>
          </p:nvPr>
        </p:nvSpPr>
        <p:spPr>
          <a:xfrm>
            <a:off x="3398900" y="2312575"/>
            <a:ext cx="2331600" cy="48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7"/>
          <p:cNvSpPr txBox="1">
            <a:spLocks noGrp="1"/>
          </p:cNvSpPr>
          <p:nvPr>
            <p:ph type="title" idx="4"/>
          </p:nvPr>
        </p:nvSpPr>
        <p:spPr>
          <a:xfrm>
            <a:off x="6210642" y="1314250"/>
            <a:ext cx="5727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2" name="Google Shape;22;p57"/>
          <p:cNvSpPr txBox="1">
            <a:spLocks noGrp="1"/>
          </p:cNvSpPr>
          <p:nvPr>
            <p:ph type="subTitle" idx="5"/>
          </p:nvPr>
        </p:nvSpPr>
        <p:spPr>
          <a:xfrm>
            <a:off x="6087600" y="2312574"/>
            <a:ext cx="2331600" cy="48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7"/>
          <p:cNvSpPr txBox="1">
            <a:spLocks noGrp="1"/>
          </p:cNvSpPr>
          <p:nvPr>
            <p:ph type="title" idx="6"/>
          </p:nvPr>
        </p:nvSpPr>
        <p:spPr>
          <a:xfrm>
            <a:off x="762483" y="3106232"/>
            <a:ext cx="6678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 name="Google Shape;24;p57"/>
          <p:cNvSpPr txBox="1">
            <a:spLocks noGrp="1"/>
          </p:cNvSpPr>
          <p:nvPr>
            <p:ph type="subTitle" idx="7"/>
          </p:nvPr>
        </p:nvSpPr>
        <p:spPr>
          <a:xfrm>
            <a:off x="720000" y="4118143"/>
            <a:ext cx="23316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7"/>
          <p:cNvSpPr txBox="1">
            <a:spLocks noGrp="1"/>
          </p:cNvSpPr>
          <p:nvPr>
            <p:ph type="title" idx="8"/>
          </p:nvPr>
        </p:nvSpPr>
        <p:spPr>
          <a:xfrm>
            <a:off x="3572996" y="3112473"/>
            <a:ext cx="5727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57"/>
          <p:cNvSpPr txBox="1">
            <a:spLocks noGrp="1"/>
          </p:cNvSpPr>
          <p:nvPr>
            <p:ph type="subTitle" idx="9"/>
          </p:nvPr>
        </p:nvSpPr>
        <p:spPr>
          <a:xfrm>
            <a:off x="3403800" y="4118143"/>
            <a:ext cx="23316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7"/>
          <p:cNvSpPr txBox="1">
            <a:spLocks noGrp="1"/>
          </p:cNvSpPr>
          <p:nvPr>
            <p:ph type="title" idx="13"/>
          </p:nvPr>
        </p:nvSpPr>
        <p:spPr>
          <a:xfrm>
            <a:off x="6203917" y="3112473"/>
            <a:ext cx="5727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4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57"/>
          <p:cNvSpPr txBox="1">
            <a:spLocks noGrp="1"/>
          </p:cNvSpPr>
          <p:nvPr>
            <p:ph type="subTitle" idx="14"/>
          </p:nvPr>
        </p:nvSpPr>
        <p:spPr>
          <a:xfrm>
            <a:off x="6087600" y="4118140"/>
            <a:ext cx="23316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7"/>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0" name="Google Shape;30;p57"/>
          <p:cNvSpPr txBox="1">
            <a:spLocks noGrp="1"/>
          </p:cNvSpPr>
          <p:nvPr>
            <p:ph type="subTitle" idx="16"/>
          </p:nvPr>
        </p:nvSpPr>
        <p:spPr>
          <a:xfrm>
            <a:off x="715100" y="1907767"/>
            <a:ext cx="2331600" cy="5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 name="Google Shape;31;p57"/>
          <p:cNvSpPr txBox="1">
            <a:spLocks noGrp="1"/>
          </p:cNvSpPr>
          <p:nvPr>
            <p:ph type="subTitle" idx="17"/>
          </p:nvPr>
        </p:nvSpPr>
        <p:spPr>
          <a:xfrm>
            <a:off x="3403802" y="1907767"/>
            <a:ext cx="2331600" cy="5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 name="Google Shape;32;p57"/>
          <p:cNvSpPr txBox="1">
            <a:spLocks noGrp="1"/>
          </p:cNvSpPr>
          <p:nvPr>
            <p:ph type="subTitle" idx="18"/>
          </p:nvPr>
        </p:nvSpPr>
        <p:spPr>
          <a:xfrm>
            <a:off x="6092499" y="1907767"/>
            <a:ext cx="2331600" cy="58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 name="Google Shape;33;p57"/>
          <p:cNvSpPr txBox="1">
            <a:spLocks noGrp="1"/>
          </p:cNvSpPr>
          <p:nvPr>
            <p:ph type="subTitle" idx="19"/>
          </p:nvPr>
        </p:nvSpPr>
        <p:spPr>
          <a:xfrm>
            <a:off x="715100" y="3718245"/>
            <a:ext cx="2331600" cy="58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 name="Google Shape;34;p57"/>
          <p:cNvSpPr txBox="1">
            <a:spLocks noGrp="1"/>
          </p:cNvSpPr>
          <p:nvPr>
            <p:ph type="subTitle" idx="20"/>
          </p:nvPr>
        </p:nvSpPr>
        <p:spPr>
          <a:xfrm>
            <a:off x="3403805" y="3718245"/>
            <a:ext cx="2331600" cy="58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 name="Google Shape;35;p57"/>
          <p:cNvSpPr txBox="1">
            <a:spLocks noGrp="1"/>
          </p:cNvSpPr>
          <p:nvPr>
            <p:ph type="subTitle" idx="21"/>
          </p:nvPr>
        </p:nvSpPr>
        <p:spPr>
          <a:xfrm>
            <a:off x="6092499" y="3718242"/>
            <a:ext cx="2331600" cy="58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58"/>
          <p:cNvSpPr/>
          <p:nvPr/>
        </p:nvSpPr>
        <p:spPr>
          <a:xfrm>
            <a:off x="-12125" y="3915825"/>
            <a:ext cx="9156000" cy="1227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8"/>
          <p:cNvSpPr txBox="1">
            <a:spLocks noGrp="1"/>
          </p:cNvSpPr>
          <p:nvPr>
            <p:ph type="title"/>
          </p:nvPr>
        </p:nvSpPr>
        <p:spPr>
          <a:xfrm>
            <a:off x="3060137" y="1140100"/>
            <a:ext cx="5085900" cy="84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9" name="Google Shape;39;p58"/>
          <p:cNvSpPr txBox="1">
            <a:spLocks noGrp="1"/>
          </p:cNvSpPr>
          <p:nvPr>
            <p:ph type="subTitle" idx="1"/>
          </p:nvPr>
        </p:nvSpPr>
        <p:spPr>
          <a:xfrm>
            <a:off x="3060252" y="1981900"/>
            <a:ext cx="5085900" cy="147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59"/>
          <p:cNvSpPr/>
          <p:nvPr/>
        </p:nvSpPr>
        <p:spPr>
          <a:xfrm>
            <a:off x="-12129" y="0"/>
            <a:ext cx="55998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9"/>
          <p:cNvSpPr txBox="1">
            <a:spLocks noGrp="1"/>
          </p:cNvSpPr>
          <p:nvPr>
            <p:ph type="title"/>
          </p:nvPr>
        </p:nvSpPr>
        <p:spPr>
          <a:xfrm>
            <a:off x="1192433" y="2639425"/>
            <a:ext cx="3248700" cy="125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3" name="Google Shape;43;p59"/>
          <p:cNvSpPr txBox="1">
            <a:spLocks noGrp="1"/>
          </p:cNvSpPr>
          <p:nvPr>
            <p:ph type="title" idx="2"/>
          </p:nvPr>
        </p:nvSpPr>
        <p:spPr>
          <a:xfrm>
            <a:off x="1360608" y="1259450"/>
            <a:ext cx="30804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4" name="Google Shape;44;p59"/>
          <p:cNvSpPr txBox="1">
            <a:spLocks noGrp="1"/>
          </p:cNvSpPr>
          <p:nvPr>
            <p:ph type="subTitle" idx="1"/>
          </p:nvPr>
        </p:nvSpPr>
        <p:spPr>
          <a:xfrm>
            <a:off x="1192433" y="3789550"/>
            <a:ext cx="2739600" cy="6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60"/>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0"/>
          <p:cNvSpPr txBox="1">
            <a:spLocks noGrp="1"/>
          </p:cNvSpPr>
          <p:nvPr>
            <p:ph type="title"/>
          </p:nvPr>
        </p:nvSpPr>
        <p:spPr>
          <a:xfrm>
            <a:off x="4360325" y="1122625"/>
            <a:ext cx="4063800" cy="1306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8" name="Google Shape;48;p60"/>
          <p:cNvSpPr txBox="1">
            <a:spLocks noGrp="1"/>
          </p:cNvSpPr>
          <p:nvPr>
            <p:ph type="body" idx="1"/>
          </p:nvPr>
        </p:nvSpPr>
        <p:spPr>
          <a:xfrm>
            <a:off x="4360200" y="2385675"/>
            <a:ext cx="4063800" cy="2149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61"/>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1"/>
          <p:cNvSpPr txBox="1">
            <a:spLocks noGrp="1"/>
          </p:cNvSpPr>
          <p:nvPr>
            <p:ph type="subTitle" idx="1"/>
          </p:nvPr>
        </p:nvSpPr>
        <p:spPr>
          <a:xfrm>
            <a:off x="720000" y="2409871"/>
            <a:ext cx="3315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61"/>
          <p:cNvSpPr txBox="1">
            <a:spLocks noGrp="1"/>
          </p:cNvSpPr>
          <p:nvPr>
            <p:ph type="subTitle" idx="2"/>
          </p:nvPr>
        </p:nvSpPr>
        <p:spPr>
          <a:xfrm>
            <a:off x="4374850" y="2409871"/>
            <a:ext cx="3315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 name="Google Shape;53;p61"/>
          <p:cNvSpPr txBox="1">
            <a:spLocks noGrp="1"/>
          </p:cNvSpPr>
          <p:nvPr>
            <p:ph type="subTitle" idx="3"/>
          </p:nvPr>
        </p:nvSpPr>
        <p:spPr>
          <a:xfrm>
            <a:off x="720000" y="2883196"/>
            <a:ext cx="3315900" cy="8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 name="Google Shape;54;p61"/>
          <p:cNvSpPr txBox="1">
            <a:spLocks noGrp="1"/>
          </p:cNvSpPr>
          <p:nvPr>
            <p:ph type="subTitle" idx="4"/>
          </p:nvPr>
        </p:nvSpPr>
        <p:spPr>
          <a:xfrm>
            <a:off x="4374850" y="2883196"/>
            <a:ext cx="3315900" cy="8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 name="Google Shape;55;p6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6"/>
        <p:cNvGrpSpPr/>
        <p:nvPr/>
      </p:nvGrpSpPr>
      <p:grpSpPr>
        <a:xfrm>
          <a:off x="0" y="0"/>
          <a:ext cx="0" cy="0"/>
          <a:chOff x="0" y="0"/>
          <a:chExt cx="0" cy="0"/>
        </a:xfrm>
      </p:grpSpPr>
      <p:sp>
        <p:nvSpPr>
          <p:cNvPr id="57" name="Google Shape;57;p62"/>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2"/>
          <p:cNvSpPr txBox="1">
            <a:spLocks noGrp="1"/>
          </p:cNvSpPr>
          <p:nvPr>
            <p:ph type="subTitle" idx="1"/>
          </p:nvPr>
        </p:nvSpPr>
        <p:spPr>
          <a:xfrm>
            <a:off x="715100" y="2502925"/>
            <a:ext cx="24891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 name="Google Shape;59;p62"/>
          <p:cNvSpPr txBox="1">
            <a:spLocks noGrp="1"/>
          </p:cNvSpPr>
          <p:nvPr>
            <p:ph type="subTitle" idx="2"/>
          </p:nvPr>
        </p:nvSpPr>
        <p:spPr>
          <a:xfrm>
            <a:off x="715100" y="3009854"/>
            <a:ext cx="2489100" cy="81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 name="Google Shape;60;p62"/>
          <p:cNvSpPr txBox="1">
            <a:spLocks noGrp="1"/>
          </p:cNvSpPr>
          <p:nvPr>
            <p:ph type="subTitle" idx="3"/>
          </p:nvPr>
        </p:nvSpPr>
        <p:spPr>
          <a:xfrm>
            <a:off x="3327450" y="3009854"/>
            <a:ext cx="2489100" cy="81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62"/>
          <p:cNvSpPr txBox="1">
            <a:spLocks noGrp="1"/>
          </p:cNvSpPr>
          <p:nvPr>
            <p:ph type="subTitle" idx="4"/>
          </p:nvPr>
        </p:nvSpPr>
        <p:spPr>
          <a:xfrm>
            <a:off x="5939800" y="3009854"/>
            <a:ext cx="2489100" cy="810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 name="Google Shape;62;p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3" name="Google Shape;63;p62"/>
          <p:cNvSpPr txBox="1">
            <a:spLocks noGrp="1"/>
          </p:cNvSpPr>
          <p:nvPr>
            <p:ph type="subTitle" idx="5"/>
          </p:nvPr>
        </p:nvSpPr>
        <p:spPr>
          <a:xfrm>
            <a:off x="3327450" y="2502925"/>
            <a:ext cx="24891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62"/>
          <p:cNvSpPr txBox="1">
            <a:spLocks noGrp="1"/>
          </p:cNvSpPr>
          <p:nvPr>
            <p:ph type="subTitle" idx="6"/>
          </p:nvPr>
        </p:nvSpPr>
        <p:spPr>
          <a:xfrm>
            <a:off x="5939800" y="2502925"/>
            <a:ext cx="24891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5"/>
        <p:cNvGrpSpPr/>
        <p:nvPr/>
      </p:nvGrpSpPr>
      <p:grpSpPr>
        <a:xfrm>
          <a:off x="0" y="0"/>
          <a:ext cx="0" cy="0"/>
          <a:chOff x="0" y="0"/>
          <a:chExt cx="0" cy="0"/>
        </a:xfrm>
      </p:grpSpPr>
      <p:sp>
        <p:nvSpPr>
          <p:cNvPr id="66" name="Google Shape;66;p63"/>
          <p:cNvSpPr/>
          <p:nvPr/>
        </p:nvSpPr>
        <p:spPr>
          <a:xfrm>
            <a:off x="7456061" y="0"/>
            <a:ext cx="16881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3"/>
          <p:cNvSpPr txBox="1">
            <a:spLocks noGrp="1"/>
          </p:cNvSpPr>
          <p:nvPr>
            <p:ph type="title"/>
          </p:nvPr>
        </p:nvSpPr>
        <p:spPr>
          <a:xfrm>
            <a:off x="1244275" y="3864375"/>
            <a:ext cx="45999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8" name="Google Shape;68;p63"/>
          <p:cNvSpPr txBox="1">
            <a:spLocks noGrp="1"/>
          </p:cNvSpPr>
          <p:nvPr>
            <p:ph type="subTitle" idx="1"/>
          </p:nvPr>
        </p:nvSpPr>
        <p:spPr>
          <a:xfrm>
            <a:off x="1244275" y="2124075"/>
            <a:ext cx="4599900" cy="174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3500"/>
              <a:buFont typeface="Lexend Deca"/>
              <a:buNone/>
              <a:defRPr sz="3500" b="1" i="0" u="none" strike="noStrike" cap="none">
                <a:solidFill>
                  <a:schemeClr val="lt2"/>
                </a:solidFill>
                <a:latin typeface="Lexend Deca"/>
                <a:ea typeface="Lexend Deca"/>
                <a:cs typeface="Lexend Deca"/>
                <a:sym typeface="Lexend Deca"/>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endParaRPr/>
          </a:p>
        </p:txBody>
      </p:sp>
      <p:sp>
        <p:nvSpPr>
          <p:cNvPr id="7" name="Google Shape;7;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www.analyticsvidhya.com/blog/2022/02/loan-approval-prediction-machine-learning/" TargetMode="External"/><Relationship Id="rId3" Type="http://schemas.openxmlformats.org/officeDocument/2006/relationships/hyperlink" Target="https://www.datasciencelearner.com/svm-classifier-sklearn-implementation-python/" TargetMode="External"/><Relationship Id="rId7" Type="http://schemas.openxmlformats.org/officeDocument/2006/relationships/hyperlink" Target="https://www.datatechnotes.com/2019/07/classification-example-with.html"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hyperlink" Target="https://towardsdatascience.com/decision-tree-classifier-explained-in-real-life-picking-a-vacation-destination-6226b2b60575" TargetMode="External"/><Relationship Id="rId5" Type="http://schemas.openxmlformats.org/officeDocument/2006/relationships/hyperlink" Target="https://machinelearningmastery.com/naive-bayes-classifier-scratch-python/" TargetMode="External"/><Relationship Id="rId4" Type="http://schemas.openxmlformats.org/officeDocument/2006/relationships/hyperlink" Target="https://towardsdatascience.com/beginners-guide-to-xgboost-for-classification-problems-50f75aac5390" TargetMode="External"/><Relationship Id="rId9" Type="http://schemas.openxmlformats.org/officeDocument/2006/relationships/hyperlink" Target="https://www.investopedia.com/terms/c/creditanalysis.asp#:~:text=Credit%20analysis%20evaluates%20the%20riskiness,investing%20in%20that%20particular%20entit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
          <p:cNvSpPr txBox="1">
            <a:spLocks noGrp="1"/>
          </p:cNvSpPr>
          <p:nvPr>
            <p:ph type="ctrTitle"/>
          </p:nvPr>
        </p:nvSpPr>
        <p:spPr>
          <a:xfrm>
            <a:off x="1239000" y="535000"/>
            <a:ext cx="4359000" cy="15777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SzPts val="5200"/>
              <a:buNone/>
            </a:pPr>
            <a:r>
              <a:rPr lang="en"/>
              <a:t>CREDIT </a:t>
            </a:r>
            <a:r>
              <a:rPr lang="en">
                <a:solidFill>
                  <a:schemeClr val="dk2"/>
                </a:solidFill>
              </a:rPr>
              <a:t>ANALYSIS</a:t>
            </a:r>
            <a:endParaRPr>
              <a:solidFill>
                <a:schemeClr val="dk2"/>
              </a:solidFill>
            </a:endParaRPr>
          </a:p>
        </p:txBody>
      </p:sp>
      <p:sp>
        <p:nvSpPr>
          <p:cNvPr id="225" name="Google Shape;225;p1"/>
          <p:cNvSpPr txBox="1">
            <a:spLocks noGrp="1"/>
          </p:cNvSpPr>
          <p:nvPr>
            <p:ph type="subTitle" idx="1"/>
          </p:nvPr>
        </p:nvSpPr>
        <p:spPr>
          <a:xfrm>
            <a:off x="1239000" y="2025100"/>
            <a:ext cx="2846100" cy="71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BY:</a:t>
            </a:r>
            <a:endParaRPr/>
          </a:p>
          <a:p>
            <a:pPr marL="0" lvl="0" indent="0" algn="l" rtl="0">
              <a:lnSpc>
                <a:spcPct val="100000"/>
              </a:lnSpc>
              <a:spcBef>
                <a:spcPts val="0"/>
              </a:spcBef>
              <a:spcAft>
                <a:spcPts val="0"/>
              </a:spcAft>
              <a:buSzPts val="1400"/>
              <a:buNone/>
            </a:pPr>
            <a:r>
              <a:rPr lang="en"/>
              <a:t>SUMANAYANA KONDA (002786769)</a:t>
            </a:r>
            <a:endParaRPr/>
          </a:p>
          <a:p>
            <a:pPr marL="0" lvl="0" indent="0" algn="l" rtl="0">
              <a:lnSpc>
                <a:spcPct val="100000"/>
              </a:lnSpc>
              <a:spcBef>
                <a:spcPts val="0"/>
              </a:spcBef>
              <a:spcAft>
                <a:spcPts val="0"/>
              </a:spcAft>
              <a:buSzPts val="1400"/>
              <a:buNone/>
            </a:pPr>
            <a:r>
              <a:rPr lang="en"/>
              <a:t>SREEJA VANGOORI (002788038)</a:t>
            </a:r>
            <a:endParaRPr/>
          </a:p>
        </p:txBody>
      </p:sp>
      <p:pic>
        <p:nvPicPr>
          <p:cNvPr id="226" name="Google Shape;226;p1"/>
          <p:cNvPicPr preferRelativeResize="0"/>
          <p:nvPr/>
        </p:nvPicPr>
        <p:blipFill rotWithShape="1">
          <a:blip r:embed="rId3">
            <a:alphaModFix/>
          </a:blip>
          <a:srcRect t="31902" b="1407"/>
          <a:stretch/>
        </p:blipFill>
        <p:spPr>
          <a:xfrm>
            <a:off x="4631050" y="2591900"/>
            <a:ext cx="1899600" cy="1899600"/>
          </a:xfrm>
          <a:prstGeom prst="round2SameRect">
            <a:avLst>
              <a:gd name="adj1" fmla="val 0"/>
              <a:gd name="adj2" fmla="val 50000"/>
            </a:avLst>
          </a:prstGeom>
          <a:noFill/>
          <a:ln>
            <a:noFill/>
          </a:ln>
        </p:spPr>
      </p:pic>
      <p:pic>
        <p:nvPicPr>
          <p:cNvPr id="227" name="Google Shape;227;p1"/>
          <p:cNvPicPr preferRelativeResize="0"/>
          <p:nvPr/>
        </p:nvPicPr>
        <p:blipFill rotWithShape="1">
          <a:blip r:embed="rId4">
            <a:alphaModFix/>
          </a:blip>
          <a:srcRect l="43882" r="-135"/>
          <a:stretch/>
        </p:blipFill>
        <p:spPr>
          <a:xfrm>
            <a:off x="6520125" y="695850"/>
            <a:ext cx="1899600" cy="1899600"/>
          </a:xfrm>
          <a:prstGeom prst="rect">
            <a:avLst/>
          </a:prstGeom>
          <a:noFill/>
          <a:ln>
            <a:noFill/>
          </a:ln>
        </p:spPr>
      </p:pic>
      <p:pic>
        <p:nvPicPr>
          <p:cNvPr id="228" name="Google Shape;228;p1"/>
          <p:cNvPicPr preferRelativeResize="0"/>
          <p:nvPr/>
        </p:nvPicPr>
        <p:blipFill rotWithShape="1">
          <a:blip r:embed="rId5">
            <a:alphaModFix/>
          </a:blip>
          <a:srcRect l="15354" r="12354" b="4606"/>
          <a:stretch/>
        </p:blipFill>
        <p:spPr>
          <a:xfrm>
            <a:off x="6569408" y="2633092"/>
            <a:ext cx="1822200" cy="1803300"/>
          </a:xfrm>
          <a:prstGeom prst="ellipse">
            <a:avLst/>
          </a:prstGeom>
          <a:noFill/>
          <a:ln w="38100" cap="flat" cmpd="sng">
            <a:solidFill>
              <a:schemeClr val="dk2"/>
            </a:solidFill>
            <a:prstDash val="solid"/>
            <a:round/>
            <a:headEnd type="none" w="sm" len="sm"/>
            <a:tailEnd type="none" w="sm" len="sm"/>
          </a:ln>
        </p:spPr>
      </p:pic>
      <p:grpSp>
        <p:nvGrpSpPr>
          <p:cNvPr id="229" name="Google Shape;229;p1"/>
          <p:cNvGrpSpPr/>
          <p:nvPr/>
        </p:nvGrpSpPr>
        <p:grpSpPr>
          <a:xfrm>
            <a:off x="126996" y="1475627"/>
            <a:ext cx="3350796" cy="3937028"/>
            <a:chOff x="-128400" y="927725"/>
            <a:chExt cx="3823800" cy="4351750"/>
          </a:xfrm>
        </p:grpSpPr>
        <p:sp>
          <p:nvSpPr>
            <p:cNvPr id="230" name="Google Shape;230;p1"/>
            <p:cNvSpPr/>
            <p:nvPr/>
          </p:nvSpPr>
          <p:spPr>
            <a:xfrm>
              <a:off x="-1284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
            <p:cNvSpPr/>
            <p:nvPr/>
          </p:nvSpPr>
          <p:spPr>
            <a:xfrm>
              <a:off x="453700" y="4331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
            <p:cNvSpPr/>
            <p:nvPr/>
          </p:nvSpPr>
          <p:spPr>
            <a:xfrm>
              <a:off x="10358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
            <p:cNvSpPr/>
            <p:nvPr/>
          </p:nvSpPr>
          <p:spPr>
            <a:xfrm>
              <a:off x="1617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4537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4537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4537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
            <p:cNvSpPr/>
            <p:nvPr/>
          </p:nvSpPr>
          <p:spPr>
            <a:xfrm>
              <a:off x="1617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
            <p:cNvSpPr/>
            <p:nvPr/>
          </p:nvSpPr>
          <p:spPr>
            <a:xfrm>
              <a:off x="16179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
            <p:cNvSpPr/>
            <p:nvPr/>
          </p:nvSpPr>
          <p:spPr>
            <a:xfrm>
              <a:off x="2183400" y="37639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
            <p:cNvSpPr/>
            <p:nvPr/>
          </p:nvSpPr>
          <p:spPr>
            <a:xfrm>
              <a:off x="2748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
            <p:cNvSpPr/>
            <p:nvPr/>
          </p:nvSpPr>
          <p:spPr>
            <a:xfrm>
              <a:off x="453700" y="2629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453700" y="2062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453700" y="1494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453700" y="927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16179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33144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2748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8"/>
          <p:cNvSpPr txBox="1">
            <a:spLocks noGrp="1"/>
          </p:cNvSpPr>
          <p:nvPr>
            <p:ph type="title"/>
          </p:nvPr>
        </p:nvSpPr>
        <p:spPr>
          <a:xfrm>
            <a:off x="720000" y="2981275"/>
            <a:ext cx="5788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CONCLUSION:</a:t>
            </a:r>
            <a:endParaRPr>
              <a:solidFill>
                <a:schemeClr val="dk2"/>
              </a:solidFill>
            </a:endParaRPr>
          </a:p>
        </p:txBody>
      </p:sp>
      <p:sp>
        <p:nvSpPr>
          <p:cNvPr id="559" name="Google Shape;559;p18"/>
          <p:cNvSpPr txBox="1">
            <a:spLocks noGrp="1"/>
          </p:cNvSpPr>
          <p:nvPr>
            <p:ph type="subTitle" idx="1"/>
          </p:nvPr>
        </p:nvSpPr>
        <p:spPr>
          <a:xfrm>
            <a:off x="720000" y="3553975"/>
            <a:ext cx="5788800" cy="105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000000"/>
              </a:buClr>
              <a:buSzPts val="1200"/>
              <a:buFont typeface="Times New Roman"/>
              <a:buChar char="●"/>
            </a:pPr>
            <a:r>
              <a:rPr lang="en" sz="1200" b="1">
                <a:solidFill>
                  <a:srgbClr val="000000"/>
                </a:solidFill>
                <a:latin typeface="Times New Roman"/>
                <a:ea typeface="Times New Roman"/>
                <a:cs typeface="Times New Roman"/>
                <a:sym typeface="Times New Roman"/>
              </a:rPr>
              <a:t>The score of 91.63 percent is a decent accuracy value with enough space to make accurate predictions and not become unrealistic.</a:t>
            </a:r>
            <a:endParaRPr sz="1200" b="1">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 sz="1200" b="1">
                <a:solidFill>
                  <a:srgbClr val="000000"/>
                </a:solidFill>
                <a:latin typeface="Times New Roman"/>
                <a:ea typeface="Times New Roman"/>
                <a:cs typeface="Times New Roman"/>
                <a:sym typeface="Times New Roman"/>
              </a:rPr>
              <a:t>The model constructed checks all the conditions set in the goals satisfactorily and has the ability to developed further with greater scope and much larger dataset for more accurate model building.</a:t>
            </a:r>
            <a:endParaRPr b="1"/>
          </a:p>
        </p:txBody>
      </p:sp>
      <p:pic>
        <p:nvPicPr>
          <p:cNvPr id="560" name="Google Shape;560;p18"/>
          <p:cNvPicPr preferRelativeResize="0"/>
          <p:nvPr/>
        </p:nvPicPr>
        <p:blipFill rotWithShape="1">
          <a:blip r:embed="rId3">
            <a:alphaModFix/>
          </a:blip>
          <a:srcRect l="33153" r="10596"/>
          <a:stretch/>
        </p:blipFill>
        <p:spPr>
          <a:xfrm>
            <a:off x="2751150" y="695850"/>
            <a:ext cx="1899600" cy="1899600"/>
          </a:xfrm>
          <a:prstGeom prst="round2SameRect">
            <a:avLst>
              <a:gd name="adj1" fmla="val 0"/>
              <a:gd name="adj2" fmla="val 50000"/>
            </a:avLst>
          </a:prstGeom>
          <a:noFill/>
          <a:ln>
            <a:noFill/>
          </a:ln>
        </p:spPr>
      </p:pic>
      <p:pic>
        <p:nvPicPr>
          <p:cNvPr id="561" name="Google Shape;561;p18"/>
          <p:cNvPicPr preferRelativeResize="0"/>
          <p:nvPr/>
        </p:nvPicPr>
        <p:blipFill rotWithShape="1">
          <a:blip r:embed="rId4">
            <a:alphaModFix/>
          </a:blip>
          <a:srcRect l="8060" r="35690"/>
          <a:stretch/>
        </p:blipFill>
        <p:spPr>
          <a:xfrm>
            <a:off x="6529300" y="695850"/>
            <a:ext cx="1899600" cy="1899600"/>
          </a:xfrm>
          <a:prstGeom prst="rect">
            <a:avLst/>
          </a:prstGeom>
          <a:noFill/>
          <a:ln>
            <a:noFill/>
          </a:ln>
        </p:spPr>
      </p:pic>
      <p:pic>
        <p:nvPicPr>
          <p:cNvPr id="562" name="Google Shape;562;p18"/>
          <p:cNvPicPr preferRelativeResize="0"/>
          <p:nvPr/>
        </p:nvPicPr>
        <p:blipFill rotWithShape="1">
          <a:blip r:embed="rId5">
            <a:alphaModFix/>
          </a:blip>
          <a:srcRect t="33772" b="316"/>
          <a:stretch/>
        </p:blipFill>
        <p:spPr>
          <a:xfrm flipH="1">
            <a:off x="4678933" y="695842"/>
            <a:ext cx="1822200" cy="1803300"/>
          </a:xfrm>
          <a:prstGeom prst="ellipse">
            <a:avLst/>
          </a:prstGeom>
          <a:noFill/>
          <a:ln w="38100" cap="flat" cmpd="sng">
            <a:solidFill>
              <a:schemeClr val="dk2"/>
            </a:solidFill>
            <a:prstDash val="solid"/>
            <a:round/>
            <a:headEnd type="none" w="sm" len="sm"/>
            <a:tailEnd type="none" w="sm" len="sm"/>
          </a:ln>
        </p:spPr>
      </p:pic>
      <p:grpSp>
        <p:nvGrpSpPr>
          <p:cNvPr id="563" name="Google Shape;563;p18"/>
          <p:cNvGrpSpPr/>
          <p:nvPr/>
        </p:nvGrpSpPr>
        <p:grpSpPr>
          <a:xfrm>
            <a:off x="-1085683" y="-799004"/>
            <a:ext cx="3262841" cy="3899433"/>
            <a:chOff x="-1085683" y="-799004"/>
            <a:chExt cx="3262841" cy="3899433"/>
          </a:xfrm>
        </p:grpSpPr>
        <p:grpSp>
          <p:nvGrpSpPr>
            <p:cNvPr id="564" name="Google Shape;564;p18"/>
            <p:cNvGrpSpPr/>
            <p:nvPr/>
          </p:nvGrpSpPr>
          <p:grpSpPr>
            <a:xfrm>
              <a:off x="-1085683" y="-799004"/>
              <a:ext cx="3262841" cy="3319325"/>
              <a:chOff x="7211667" y="-1328208"/>
              <a:chExt cx="3262841" cy="3319325"/>
            </a:xfrm>
          </p:grpSpPr>
          <p:grpSp>
            <p:nvGrpSpPr>
              <p:cNvPr id="565" name="Google Shape;565;p18"/>
              <p:cNvGrpSpPr/>
              <p:nvPr/>
            </p:nvGrpSpPr>
            <p:grpSpPr>
              <a:xfrm>
                <a:off x="7814908" y="-1328208"/>
                <a:ext cx="2659600" cy="3319325"/>
                <a:chOff x="7814908" y="-1328208"/>
                <a:chExt cx="2659600" cy="3319325"/>
              </a:xfrm>
            </p:grpSpPr>
            <p:sp>
              <p:nvSpPr>
                <p:cNvPr id="566" name="Google Shape;566;p18"/>
                <p:cNvSpPr/>
                <p:nvPr/>
              </p:nvSpPr>
              <p:spPr>
                <a:xfrm>
                  <a:off x="7814908" y="10428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8"/>
                <p:cNvSpPr/>
                <p:nvPr/>
              </p:nvSpPr>
              <p:spPr>
                <a:xfrm>
                  <a:off x="8397008" y="10428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8"/>
                <p:cNvSpPr/>
                <p:nvPr/>
              </p:nvSpPr>
              <p:spPr>
                <a:xfrm>
                  <a:off x="8397008" y="475617"/>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8"/>
                <p:cNvSpPr/>
                <p:nvPr/>
              </p:nvSpPr>
              <p:spPr>
                <a:xfrm>
                  <a:off x="8397008" y="16101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8"/>
                <p:cNvSpPr/>
                <p:nvPr/>
              </p:nvSpPr>
              <p:spPr>
                <a:xfrm>
                  <a:off x="8962508" y="4756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8"/>
                <p:cNvSpPr/>
                <p:nvPr/>
              </p:nvSpPr>
              <p:spPr>
                <a:xfrm>
                  <a:off x="9528008" y="4756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8"/>
                <p:cNvSpPr/>
                <p:nvPr/>
              </p:nvSpPr>
              <p:spPr>
                <a:xfrm>
                  <a:off x="8397008"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8"/>
                <p:cNvSpPr/>
                <p:nvPr/>
              </p:nvSpPr>
              <p:spPr>
                <a:xfrm>
                  <a:off x="10093508" y="4756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8"/>
                <p:cNvSpPr/>
                <p:nvPr/>
              </p:nvSpPr>
              <p:spPr>
                <a:xfrm>
                  <a:off x="9528008" y="10428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8"/>
                <p:cNvSpPr/>
                <p:nvPr/>
              </p:nvSpPr>
              <p:spPr>
                <a:xfrm>
                  <a:off x="8397008" y="-72693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8"/>
                <p:cNvSpPr/>
                <p:nvPr/>
              </p:nvSpPr>
              <p:spPr>
                <a:xfrm>
                  <a:off x="9528008"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8"/>
                <p:cNvSpPr/>
                <p:nvPr/>
              </p:nvSpPr>
              <p:spPr>
                <a:xfrm>
                  <a:off x="8397008" y="-13282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8" name="Google Shape;578;p18"/>
              <p:cNvSpPr/>
              <p:nvPr/>
            </p:nvSpPr>
            <p:spPr>
              <a:xfrm>
                <a:off x="7814908"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8"/>
              <p:cNvSpPr/>
              <p:nvPr/>
            </p:nvSpPr>
            <p:spPr>
              <a:xfrm>
                <a:off x="7211667"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0" name="Google Shape;580;p18"/>
            <p:cNvSpPr/>
            <p:nvPr/>
          </p:nvSpPr>
          <p:spPr>
            <a:xfrm>
              <a:off x="99658" y="2719429"/>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1" name="Google Shape;581;p18"/>
          <p:cNvGrpSpPr/>
          <p:nvPr/>
        </p:nvGrpSpPr>
        <p:grpSpPr>
          <a:xfrm>
            <a:off x="5854575" y="3411475"/>
            <a:ext cx="3774000" cy="1578025"/>
            <a:chOff x="5854575" y="3411475"/>
            <a:chExt cx="3774000" cy="1578025"/>
          </a:xfrm>
        </p:grpSpPr>
        <p:grpSp>
          <p:nvGrpSpPr>
            <p:cNvPr id="582" name="Google Shape;582;p18"/>
            <p:cNvGrpSpPr/>
            <p:nvPr/>
          </p:nvGrpSpPr>
          <p:grpSpPr>
            <a:xfrm>
              <a:off x="5854575" y="4608500"/>
              <a:ext cx="3774000" cy="381000"/>
              <a:chOff x="5854575" y="4608500"/>
              <a:chExt cx="3774000" cy="381000"/>
            </a:xfrm>
          </p:grpSpPr>
          <p:sp>
            <p:nvSpPr>
              <p:cNvPr id="583" name="Google Shape;583;p18"/>
              <p:cNvSpPr/>
              <p:nvPr/>
            </p:nvSpPr>
            <p:spPr>
              <a:xfrm>
                <a:off x="6420075" y="46085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8"/>
              <p:cNvSpPr/>
              <p:nvPr/>
            </p:nvSpPr>
            <p:spPr>
              <a:xfrm>
                <a:off x="6985575" y="46085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8"/>
              <p:cNvSpPr/>
              <p:nvPr/>
            </p:nvSpPr>
            <p:spPr>
              <a:xfrm>
                <a:off x="7551075" y="4608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8"/>
              <p:cNvSpPr/>
              <p:nvPr/>
            </p:nvSpPr>
            <p:spPr>
              <a:xfrm>
                <a:off x="8116575" y="4608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8"/>
              <p:cNvSpPr/>
              <p:nvPr/>
            </p:nvSpPr>
            <p:spPr>
              <a:xfrm>
                <a:off x="8682075" y="4608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8"/>
              <p:cNvSpPr/>
              <p:nvPr/>
            </p:nvSpPr>
            <p:spPr>
              <a:xfrm>
                <a:off x="9247575" y="4608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8"/>
              <p:cNvSpPr/>
              <p:nvPr/>
            </p:nvSpPr>
            <p:spPr>
              <a:xfrm>
                <a:off x="5854575" y="46085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0" name="Google Shape;590;p18"/>
            <p:cNvSpPr/>
            <p:nvPr/>
          </p:nvSpPr>
          <p:spPr>
            <a:xfrm>
              <a:off x="8116575" y="4047575"/>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8"/>
            <p:cNvSpPr/>
            <p:nvPr/>
          </p:nvSpPr>
          <p:spPr>
            <a:xfrm>
              <a:off x="8116575" y="3411475"/>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RESOURCES</a:t>
            </a:r>
            <a:endParaRPr/>
          </a:p>
        </p:txBody>
      </p:sp>
      <p:sp>
        <p:nvSpPr>
          <p:cNvPr id="597" name="Google Shape;597;p33"/>
          <p:cNvSpPr txBox="1">
            <a:spLocks noGrp="1"/>
          </p:cNvSpPr>
          <p:nvPr>
            <p:ph type="body" idx="1"/>
          </p:nvPr>
        </p:nvSpPr>
        <p:spPr>
          <a:xfrm>
            <a:off x="720000" y="1152475"/>
            <a:ext cx="7704000" cy="3456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[1]</a:t>
            </a:r>
            <a:r>
              <a:rPr lang="en" sz="1200" u="sng">
                <a:solidFill>
                  <a:srgbClr val="0563C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https://www.datasciencelearner.com/svm-classifier-sklearn-implementation-python/</a:t>
            </a:r>
            <a:endParaRPr sz="1200" u="sng">
              <a:solidFill>
                <a:srgbClr val="0563C1"/>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[2]</a:t>
            </a:r>
            <a:r>
              <a:rPr lang="en" sz="1200"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https://towardsdatascience.com/beginners-guide-to-xgboost-for-classification-problems-50f75aac5390</a:t>
            </a:r>
            <a:endParaRPr sz="1200" u="sng">
              <a:solidFill>
                <a:srgbClr val="0563C1"/>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[3]</a:t>
            </a:r>
            <a:r>
              <a:rPr lang="en" sz="1200">
                <a:solidFill>
                  <a:srgbClr val="000000"/>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 </a:t>
            </a:r>
            <a:r>
              <a:rPr lang="en" sz="1200" u="sng">
                <a:solidFill>
                  <a:srgbClr val="0563C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https://machinelearningmastery.com/naive-bayes-classifier-scratch-python/</a:t>
            </a:r>
            <a:endParaRPr sz="1200" u="sng">
              <a:solidFill>
                <a:srgbClr val="0563C1"/>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[4]</a:t>
            </a:r>
            <a:r>
              <a:rPr lang="en" sz="1200" u="sng">
                <a:solidFill>
                  <a:srgbClr val="0563C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https://towardsdatascience.com/decision-tree-classifier-explained-in-real-life-picking-a-vacation-destination-6226b2b60575</a:t>
            </a:r>
            <a:endParaRPr sz="1200" u="sng">
              <a:solidFill>
                <a:srgbClr val="0563C1"/>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[5]</a:t>
            </a:r>
            <a:r>
              <a:rPr lang="en" sz="1200">
                <a:solidFill>
                  <a:srgbClr val="000000"/>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 </a:t>
            </a:r>
            <a:r>
              <a:rPr lang="en" sz="1200" u="sng">
                <a:solidFill>
                  <a:srgbClr val="0563C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https://www.datatechnotes.com/2019/07/classification-example-with.html</a:t>
            </a:r>
            <a:endParaRPr sz="1200" u="sng">
              <a:solidFill>
                <a:srgbClr val="0563C1"/>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[6]</a:t>
            </a:r>
            <a:r>
              <a:rPr lang="en" sz="1200" u="sng">
                <a:solidFill>
                  <a:srgbClr val="0563C1"/>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https://www.analyticsvidhya.com/blog/2022/02/loan-approval-prediction-machine-learning/</a:t>
            </a:r>
            <a:endParaRPr sz="1200" u="sng">
              <a:solidFill>
                <a:srgbClr val="0563C1"/>
              </a:solidFill>
              <a:latin typeface="Times New Roman"/>
              <a:ea typeface="Times New Roman"/>
              <a:cs typeface="Times New Roman"/>
              <a:sym typeface="Times New Roman"/>
            </a:endParaRPr>
          </a:p>
          <a:p>
            <a:pPr marL="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solidFill>
                  <a:srgbClr val="000000"/>
                </a:solidFill>
                <a:latin typeface="Arial"/>
                <a:ea typeface="Arial"/>
                <a:cs typeface="Arial"/>
                <a:sym typeface="Arial"/>
              </a:rPr>
              <a:t>[7]</a:t>
            </a:r>
            <a:r>
              <a:rPr lang="en" sz="1200" u="sng">
                <a:solidFill>
                  <a:srgbClr val="0563C1"/>
                </a:solidFill>
                <a:latin typeface="Arial"/>
                <a:ea typeface="Arial"/>
                <a:cs typeface="Arial"/>
                <a:sym typeface="Arial"/>
                <a:hlinkClick r:id="rId9">
                  <a:extLst>
                    <a:ext uri="{A12FA001-AC4F-418D-AE19-62706E023703}">
                      <ahyp:hlinkClr xmlns:ahyp="http://schemas.microsoft.com/office/drawing/2018/hyperlinkcolor" val="tx"/>
                    </a:ext>
                  </a:extLst>
                </a:hlinkClick>
              </a:rPr>
              <a:t>https://www.investopedia.com/terms/c/creditanalysis.asp#:~:text=Credit%20analysis%20evaluates%20the%20riskiness,investing%20in%20that%20particular%20entity</a:t>
            </a:r>
            <a:endParaRPr sz="1200">
              <a:solidFill>
                <a:schemeClr val="lt1"/>
              </a:solidFill>
            </a:endParaRPr>
          </a:p>
        </p:txBody>
      </p:sp>
      <p:grpSp>
        <p:nvGrpSpPr>
          <p:cNvPr id="598" name="Google Shape;598;p33"/>
          <p:cNvGrpSpPr/>
          <p:nvPr/>
        </p:nvGrpSpPr>
        <p:grpSpPr>
          <a:xfrm rot="5400000">
            <a:off x="6383950" y="-216896"/>
            <a:ext cx="2659600" cy="3298158"/>
            <a:chOff x="-482442" y="-197729"/>
            <a:chExt cx="2659600" cy="3298158"/>
          </a:xfrm>
        </p:grpSpPr>
        <p:grpSp>
          <p:nvGrpSpPr>
            <p:cNvPr id="599" name="Google Shape;599;p33"/>
            <p:cNvGrpSpPr/>
            <p:nvPr/>
          </p:nvGrpSpPr>
          <p:grpSpPr>
            <a:xfrm>
              <a:off x="-482442" y="-197729"/>
              <a:ext cx="2659600" cy="2718050"/>
              <a:chOff x="7814908" y="-726933"/>
              <a:chExt cx="2659600" cy="2718050"/>
            </a:xfrm>
          </p:grpSpPr>
          <p:grpSp>
            <p:nvGrpSpPr>
              <p:cNvPr id="600" name="Google Shape;600;p33"/>
              <p:cNvGrpSpPr/>
              <p:nvPr/>
            </p:nvGrpSpPr>
            <p:grpSpPr>
              <a:xfrm>
                <a:off x="7814908" y="-726933"/>
                <a:ext cx="2659600" cy="2718050"/>
                <a:chOff x="7814908" y="-726933"/>
                <a:chExt cx="2659600" cy="2718050"/>
              </a:xfrm>
            </p:grpSpPr>
            <p:sp>
              <p:nvSpPr>
                <p:cNvPr id="601" name="Google Shape;601;p33"/>
                <p:cNvSpPr/>
                <p:nvPr/>
              </p:nvSpPr>
              <p:spPr>
                <a:xfrm>
                  <a:off x="7814908" y="10428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3"/>
                <p:cNvSpPr/>
                <p:nvPr/>
              </p:nvSpPr>
              <p:spPr>
                <a:xfrm>
                  <a:off x="8397008" y="10428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3"/>
                <p:cNvSpPr/>
                <p:nvPr/>
              </p:nvSpPr>
              <p:spPr>
                <a:xfrm>
                  <a:off x="8397008" y="475617"/>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3"/>
                <p:cNvSpPr/>
                <p:nvPr/>
              </p:nvSpPr>
              <p:spPr>
                <a:xfrm>
                  <a:off x="8397008" y="16101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3"/>
                <p:cNvSpPr/>
                <p:nvPr/>
              </p:nvSpPr>
              <p:spPr>
                <a:xfrm>
                  <a:off x="8962508" y="4756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3"/>
                <p:cNvSpPr/>
                <p:nvPr/>
              </p:nvSpPr>
              <p:spPr>
                <a:xfrm>
                  <a:off x="9528008" y="4756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3"/>
                <p:cNvSpPr/>
                <p:nvPr/>
              </p:nvSpPr>
              <p:spPr>
                <a:xfrm>
                  <a:off x="8397008"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3"/>
                <p:cNvSpPr/>
                <p:nvPr/>
              </p:nvSpPr>
              <p:spPr>
                <a:xfrm>
                  <a:off x="10093508" y="4756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3"/>
                <p:cNvSpPr/>
                <p:nvPr/>
              </p:nvSpPr>
              <p:spPr>
                <a:xfrm>
                  <a:off x="9528008" y="10428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3"/>
                <p:cNvSpPr/>
                <p:nvPr/>
              </p:nvSpPr>
              <p:spPr>
                <a:xfrm>
                  <a:off x="8397008" y="-72693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3"/>
                <p:cNvSpPr/>
                <p:nvPr/>
              </p:nvSpPr>
              <p:spPr>
                <a:xfrm>
                  <a:off x="9528008"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2" name="Google Shape;612;p33"/>
              <p:cNvSpPr/>
              <p:nvPr/>
            </p:nvSpPr>
            <p:spPr>
              <a:xfrm>
                <a:off x="7814908"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3" name="Google Shape;613;p33"/>
            <p:cNvSpPr/>
            <p:nvPr/>
          </p:nvSpPr>
          <p:spPr>
            <a:xfrm>
              <a:off x="99658" y="2719429"/>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
          <p:cNvSpPr/>
          <p:nvPr/>
        </p:nvSpPr>
        <p:spPr>
          <a:xfrm>
            <a:off x="3525450" y="12453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
          <p:cNvSpPr/>
          <p:nvPr/>
        </p:nvSpPr>
        <p:spPr>
          <a:xfrm>
            <a:off x="6163100" y="12453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
          <p:cNvSpPr/>
          <p:nvPr/>
        </p:nvSpPr>
        <p:spPr>
          <a:xfrm>
            <a:off x="773050" y="30435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
          <p:cNvSpPr/>
          <p:nvPr/>
        </p:nvSpPr>
        <p:spPr>
          <a:xfrm>
            <a:off x="3525450" y="30435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
          <p:cNvSpPr/>
          <p:nvPr/>
        </p:nvSpPr>
        <p:spPr>
          <a:xfrm>
            <a:off x="6163100" y="30435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
          <p:cNvSpPr/>
          <p:nvPr/>
        </p:nvSpPr>
        <p:spPr>
          <a:xfrm>
            <a:off x="773050" y="12453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
          <p:cNvSpPr txBox="1">
            <a:spLocks noGrp="1"/>
          </p:cNvSpPr>
          <p:nvPr>
            <p:ph type="subTitle" idx="16"/>
          </p:nvPr>
        </p:nvSpPr>
        <p:spPr>
          <a:xfrm>
            <a:off x="715100" y="1907775"/>
            <a:ext cx="2509800" cy="582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Introduction</a:t>
            </a:r>
            <a:endParaRPr/>
          </a:p>
        </p:txBody>
      </p:sp>
      <p:sp>
        <p:nvSpPr>
          <p:cNvPr id="259" name="Google Shape;259;p3"/>
          <p:cNvSpPr txBox="1">
            <a:spLocks noGrp="1"/>
          </p:cNvSpPr>
          <p:nvPr>
            <p:ph type="title"/>
          </p:nvPr>
        </p:nvSpPr>
        <p:spPr>
          <a:xfrm>
            <a:off x="762475" y="1314250"/>
            <a:ext cx="667800" cy="59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solidFill>
                  <a:schemeClr val="accent2"/>
                </a:solidFill>
              </a:rPr>
              <a:t>01</a:t>
            </a:r>
            <a:endParaRPr>
              <a:solidFill>
                <a:schemeClr val="accent2"/>
              </a:solidFill>
            </a:endParaRPr>
          </a:p>
        </p:txBody>
      </p:sp>
      <p:sp>
        <p:nvSpPr>
          <p:cNvPr id="260" name="Google Shape;260;p3"/>
          <p:cNvSpPr txBox="1">
            <a:spLocks noGrp="1"/>
          </p:cNvSpPr>
          <p:nvPr>
            <p:ph type="title" idx="2"/>
          </p:nvPr>
        </p:nvSpPr>
        <p:spPr>
          <a:xfrm>
            <a:off x="3573008" y="1314250"/>
            <a:ext cx="5727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chemeClr val="accent2"/>
                </a:solidFill>
              </a:rPr>
              <a:t>02</a:t>
            </a:r>
            <a:endParaRPr>
              <a:solidFill>
                <a:schemeClr val="accent2"/>
              </a:solidFill>
            </a:endParaRPr>
          </a:p>
        </p:txBody>
      </p:sp>
      <p:sp>
        <p:nvSpPr>
          <p:cNvPr id="261" name="Google Shape;261;p3"/>
          <p:cNvSpPr txBox="1">
            <a:spLocks noGrp="1"/>
          </p:cNvSpPr>
          <p:nvPr>
            <p:ph type="title" idx="4"/>
          </p:nvPr>
        </p:nvSpPr>
        <p:spPr>
          <a:xfrm>
            <a:off x="6210642" y="1314250"/>
            <a:ext cx="5727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chemeClr val="accent2"/>
                </a:solidFill>
              </a:rPr>
              <a:t>03</a:t>
            </a:r>
            <a:endParaRPr>
              <a:solidFill>
                <a:schemeClr val="accent2"/>
              </a:solidFill>
            </a:endParaRPr>
          </a:p>
        </p:txBody>
      </p:sp>
      <p:sp>
        <p:nvSpPr>
          <p:cNvPr id="262" name="Google Shape;262;p3"/>
          <p:cNvSpPr txBox="1">
            <a:spLocks noGrp="1"/>
          </p:cNvSpPr>
          <p:nvPr>
            <p:ph type="title" idx="6"/>
          </p:nvPr>
        </p:nvSpPr>
        <p:spPr>
          <a:xfrm>
            <a:off x="762483" y="3106232"/>
            <a:ext cx="667800" cy="59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solidFill>
                  <a:schemeClr val="accent2"/>
                </a:solidFill>
              </a:rPr>
              <a:t>04</a:t>
            </a:r>
            <a:endParaRPr>
              <a:solidFill>
                <a:schemeClr val="accent2"/>
              </a:solidFill>
            </a:endParaRPr>
          </a:p>
        </p:txBody>
      </p:sp>
      <p:sp>
        <p:nvSpPr>
          <p:cNvPr id="263" name="Google Shape;263;p3"/>
          <p:cNvSpPr txBox="1">
            <a:spLocks noGrp="1"/>
          </p:cNvSpPr>
          <p:nvPr>
            <p:ph type="title" idx="8"/>
          </p:nvPr>
        </p:nvSpPr>
        <p:spPr>
          <a:xfrm>
            <a:off x="3572996" y="3112473"/>
            <a:ext cx="5727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chemeClr val="accent2"/>
                </a:solidFill>
              </a:rPr>
              <a:t>05</a:t>
            </a:r>
            <a:endParaRPr>
              <a:solidFill>
                <a:schemeClr val="accent2"/>
              </a:solidFill>
            </a:endParaRPr>
          </a:p>
        </p:txBody>
      </p:sp>
      <p:sp>
        <p:nvSpPr>
          <p:cNvPr id="264" name="Google Shape;264;p3"/>
          <p:cNvSpPr txBox="1">
            <a:spLocks noGrp="1"/>
          </p:cNvSpPr>
          <p:nvPr>
            <p:ph type="title" idx="13"/>
          </p:nvPr>
        </p:nvSpPr>
        <p:spPr>
          <a:xfrm>
            <a:off x="6203917" y="3112473"/>
            <a:ext cx="5727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chemeClr val="accent2"/>
                </a:solidFill>
              </a:rPr>
              <a:t>06</a:t>
            </a:r>
            <a:endParaRPr>
              <a:solidFill>
                <a:schemeClr val="accent2"/>
              </a:solidFill>
            </a:endParaRPr>
          </a:p>
        </p:txBody>
      </p:sp>
      <p:sp>
        <p:nvSpPr>
          <p:cNvPr id="265" name="Google Shape;265;p3"/>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TABLE OF </a:t>
            </a:r>
            <a:r>
              <a:rPr lang="en">
                <a:solidFill>
                  <a:schemeClr val="dk2"/>
                </a:solidFill>
              </a:rPr>
              <a:t>CONTENTS</a:t>
            </a:r>
            <a:endParaRPr>
              <a:solidFill>
                <a:schemeClr val="dk2"/>
              </a:solidFill>
            </a:endParaRPr>
          </a:p>
        </p:txBody>
      </p:sp>
      <p:sp>
        <p:nvSpPr>
          <p:cNvPr id="266" name="Google Shape;266;p3"/>
          <p:cNvSpPr txBox="1">
            <a:spLocks noGrp="1"/>
          </p:cNvSpPr>
          <p:nvPr>
            <p:ph type="subTitle" idx="17"/>
          </p:nvPr>
        </p:nvSpPr>
        <p:spPr>
          <a:xfrm>
            <a:off x="3403802" y="1907767"/>
            <a:ext cx="2331600" cy="582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Methodology</a:t>
            </a:r>
            <a:endParaRPr/>
          </a:p>
        </p:txBody>
      </p:sp>
      <p:sp>
        <p:nvSpPr>
          <p:cNvPr id="267" name="Google Shape;267;p3"/>
          <p:cNvSpPr txBox="1">
            <a:spLocks noGrp="1"/>
          </p:cNvSpPr>
          <p:nvPr>
            <p:ph type="subTitle" idx="18"/>
          </p:nvPr>
        </p:nvSpPr>
        <p:spPr>
          <a:xfrm>
            <a:off x="6092499" y="1907767"/>
            <a:ext cx="2331600" cy="582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Correlation</a:t>
            </a:r>
            <a:endParaRPr/>
          </a:p>
        </p:txBody>
      </p:sp>
      <p:sp>
        <p:nvSpPr>
          <p:cNvPr id="268" name="Google Shape;268;p3"/>
          <p:cNvSpPr txBox="1">
            <a:spLocks noGrp="1"/>
          </p:cNvSpPr>
          <p:nvPr>
            <p:ph type="subTitle" idx="19"/>
          </p:nvPr>
        </p:nvSpPr>
        <p:spPr>
          <a:xfrm>
            <a:off x="715100" y="3718245"/>
            <a:ext cx="2331600" cy="5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Algorithms</a:t>
            </a:r>
            <a:endParaRPr/>
          </a:p>
        </p:txBody>
      </p:sp>
      <p:sp>
        <p:nvSpPr>
          <p:cNvPr id="269" name="Google Shape;269;p3"/>
          <p:cNvSpPr txBox="1">
            <a:spLocks noGrp="1"/>
          </p:cNvSpPr>
          <p:nvPr>
            <p:ph type="subTitle" idx="20"/>
          </p:nvPr>
        </p:nvSpPr>
        <p:spPr>
          <a:xfrm>
            <a:off x="3403805" y="3718245"/>
            <a:ext cx="2331600" cy="5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Results </a:t>
            </a:r>
            <a:endParaRPr/>
          </a:p>
        </p:txBody>
      </p:sp>
      <p:sp>
        <p:nvSpPr>
          <p:cNvPr id="270" name="Google Shape;270;p3"/>
          <p:cNvSpPr txBox="1">
            <a:spLocks noGrp="1"/>
          </p:cNvSpPr>
          <p:nvPr>
            <p:ph type="subTitle" idx="21"/>
          </p:nvPr>
        </p:nvSpPr>
        <p:spPr>
          <a:xfrm>
            <a:off x="6092499" y="3718242"/>
            <a:ext cx="2331600" cy="5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Conclusion</a:t>
            </a:r>
            <a:endParaRPr/>
          </a:p>
        </p:txBody>
      </p:sp>
      <p:grpSp>
        <p:nvGrpSpPr>
          <p:cNvPr id="271" name="Google Shape;271;p3"/>
          <p:cNvGrpSpPr/>
          <p:nvPr/>
        </p:nvGrpSpPr>
        <p:grpSpPr>
          <a:xfrm>
            <a:off x="6713050" y="-153850"/>
            <a:ext cx="2659600" cy="2199475"/>
            <a:chOff x="6713050" y="-153850"/>
            <a:chExt cx="2659600" cy="2199475"/>
          </a:xfrm>
        </p:grpSpPr>
        <p:sp>
          <p:nvSpPr>
            <p:cNvPr id="272" name="Google Shape;272;p3"/>
            <p:cNvSpPr/>
            <p:nvPr/>
          </p:nvSpPr>
          <p:spPr>
            <a:xfrm rot="10800000">
              <a:off x="8991650" y="-153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
            <p:cNvSpPr/>
            <p:nvPr/>
          </p:nvSpPr>
          <p:spPr>
            <a:xfrm rot="10800000">
              <a:off x="8409550" y="-153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
            <p:cNvSpPr/>
            <p:nvPr/>
          </p:nvSpPr>
          <p:spPr>
            <a:xfrm rot="10800000">
              <a:off x="8409550" y="413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
            <p:cNvSpPr/>
            <p:nvPr/>
          </p:nvSpPr>
          <p:spPr>
            <a:xfrm rot="10800000">
              <a:off x="7844050" y="4134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
            <p:cNvSpPr/>
            <p:nvPr/>
          </p:nvSpPr>
          <p:spPr>
            <a:xfrm rot="10800000">
              <a:off x="7278550" y="413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
            <p:cNvSpPr/>
            <p:nvPr/>
          </p:nvSpPr>
          <p:spPr>
            <a:xfrm rot="10800000">
              <a:off x="8409550" y="10146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
            <p:cNvSpPr/>
            <p:nvPr/>
          </p:nvSpPr>
          <p:spPr>
            <a:xfrm rot="10800000">
              <a:off x="6713050" y="413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
            <p:cNvSpPr/>
            <p:nvPr/>
          </p:nvSpPr>
          <p:spPr>
            <a:xfrm rot="10800000">
              <a:off x="7278550" y="-153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
            <p:cNvSpPr/>
            <p:nvPr/>
          </p:nvSpPr>
          <p:spPr>
            <a:xfrm rot="10800000">
              <a:off x="8409550" y="1664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
            <p:cNvSpPr/>
            <p:nvPr/>
          </p:nvSpPr>
          <p:spPr>
            <a:xfrm rot="10800000">
              <a:off x="7844050" y="1030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
          <p:cNvSpPr txBox="1">
            <a:spLocks noGrp="1"/>
          </p:cNvSpPr>
          <p:nvPr>
            <p:ph type="title"/>
          </p:nvPr>
        </p:nvSpPr>
        <p:spPr>
          <a:xfrm>
            <a:off x="4360325" y="1122625"/>
            <a:ext cx="4063800" cy="130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solidFill>
                  <a:schemeClr val="dk2"/>
                </a:solidFill>
              </a:rPr>
              <a:t>INTRODUCTION</a:t>
            </a:r>
            <a:endParaRPr>
              <a:solidFill>
                <a:schemeClr val="dk2"/>
              </a:solidFill>
            </a:endParaRPr>
          </a:p>
        </p:txBody>
      </p:sp>
      <p:sp>
        <p:nvSpPr>
          <p:cNvPr id="287" name="Google Shape;287;p6"/>
          <p:cNvSpPr txBox="1">
            <a:spLocks noGrp="1"/>
          </p:cNvSpPr>
          <p:nvPr>
            <p:ph type="body" idx="1"/>
          </p:nvPr>
        </p:nvSpPr>
        <p:spPr>
          <a:xfrm>
            <a:off x="4360200" y="1933900"/>
            <a:ext cx="4063800" cy="26013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000"/>
              </a:spcBef>
              <a:spcAft>
                <a:spcPts val="0"/>
              </a:spcAft>
              <a:buClr>
                <a:schemeClr val="lt1"/>
              </a:buClr>
              <a:buSzPts val="1400"/>
              <a:buChar char="●"/>
            </a:pPr>
            <a:r>
              <a:rPr lang="en" sz="1200">
                <a:solidFill>
                  <a:srgbClr val="000000"/>
                </a:solidFill>
                <a:latin typeface="Arial"/>
                <a:ea typeface="Arial"/>
                <a:cs typeface="Arial"/>
                <a:sym typeface="Arial"/>
              </a:rPr>
              <a:t>Credit analysis refers to the process of determining whether an individual petitioning for a loan or entering a debt has the financial health and resources to service the debt in the future thorough their history with credit.</a:t>
            </a:r>
            <a:endParaRPr sz="1200">
              <a:solidFill>
                <a:srgbClr val="000000"/>
              </a:solidFill>
              <a:latin typeface="Arial"/>
              <a:ea typeface="Arial"/>
              <a:cs typeface="Arial"/>
              <a:sym typeface="Arial"/>
            </a:endParaRPr>
          </a:p>
          <a:p>
            <a:pPr marL="457200" lvl="0" indent="-304800" algn="l" rtl="0">
              <a:lnSpc>
                <a:spcPct val="1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Motivation: Prevent rejections for deserving loan applicants and reduce bank employees work burden.</a:t>
            </a:r>
            <a:endParaRPr sz="1200">
              <a:solidFill>
                <a:srgbClr val="000000"/>
              </a:solidFill>
              <a:latin typeface="Arial"/>
              <a:ea typeface="Arial"/>
              <a:cs typeface="Arial"/>
              <a:sym typeface="Arial"/>
            </a:endParaRPr>
          </a:p>
          <a:p>
            <a:pPr marL="457200" lvl="0" indent="-304800" algn="l" rtl="0">
              <a:lnSpc>
                <a:spcPct val="1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Goal: Produce a Machine learning model capable of predicting whether a loan application would be approved or rejected.</a:t>
            </a:r>
            <a:endParaRPr sz="1200">
              <a:solidFill>
                <a:srgbClr val="000000"/>
              </a:solidFill>
              <a:latin typeface="Arial"/>
              <a:ea typeface="Arial"/>
              <a:cs typeface="Arial"/>
              <a:sym typeface="Arial"/>
            </a:endParaRPr>
          </a:p>
        </p:txBody>
      </p:sp>
      <p:grpSp>
        <p:nvGrpSpPr>
          <p:cNvPr id="288" name="Google Shape;288;p6"/>
          <p:cNvGrpSpPr/>
          <p:nvPr/>
        </p:nvGrpSpPr>
        <p:grpSpPr>
          <a:xfrm>
            <a:off x="-163750" y="-186200"/>
            <a:ext cx="4428833" cy="4340108"/>
            <a:chOff x="-163750" y="-186200"/>
            <a:chExt cx="4428833" cy="4340108"/>
          </a:xfrm>
        </p:grpSpPr>
        <p:sp>
          <p:nvSpPr>
            <p:cNvPr id="289" name="Google Shape;289;p6"/>
            <p:cNvSpPr/>
            <p:nvPr/>
          </p:nvSpPr>
          <p:spPr>
            <a:xfrm rot="10800000">
              <a:off x="3884083" y="3694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rot="10800000">
              <a:off x="3301983" y="3694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
            <p:cNvSpPr/>
            <p:nvPr/>
          </p:nvSpPr>
          <p:spPr>
            <a:xfrm rot="10800000">
              <a:off x="2719883" y="3694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rot="10800000">
              <a:off x="2137783" y="3694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rot="10800000">
              <a:off x="1555683" y="3694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rot="10800000">
              <a:off x="973583" y="3694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rot="10800000">
              <a:off x="973583" y="20711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rot="10800000">
              <a:off x="973583" y="26384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rot="10800000">
              <a:off x="973583" y="936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rot="10800000">
              <a:off x="408083" y="936658"/>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rot="10800000">
              <a:off x="-157417" y="936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
            <p:cNvSpPr/>
            <p:nvPr/>
          </p:nvSpPr>
          <p:spPr>
            <a:xfrm rot="10800000">
              <a:off x="973583" y="320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
            <p:cNvSpPr/>
            <p:nvPr/>
          </p:nvSpPr>
          <p:spPr>
            <a:xfrm rot="10800000">
              <a:off x="973583" y="3772908"/>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
            <p:cNvSpPr/>
            <p:nvPr/>
          </p:nvSpPr>
          <p:spPr>
            <a:xfrm rot="10800000">
              <a:off x="973583" y="153793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
            <p:cNvSpPr/>
            <p:nvPr/>
          </p:nvSpPr>
          <p:spPr>
            <a:xfrm rot="10800000">
              <a:off x="-157417" y="3694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
            <p:cNvSpPr/>
            <p:nvPr/>
          </p:nvSpPr>
          <p:spPr>
            <a:xfrm rot="10800000">
              <a:off x="-157417" y="15039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rot="10800000">
              <a:off x="408083" y="26384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6" name="Google Shape;306;p6"/>
            <p:cNvGrpSpPr/>
            <p:nvPr/>
          </p:nvGrpSpPr>
          <p:grpSpPr>
            <a:xfrm>
              <a:off x="-163750" y="-186200"/>
              <a:ext cx="1512000" cy="381000"/>
              <a:chOff x="-157417" y="132342"/>
              <a:chExt cx="1512000" cy="381000"/>
            </a:xfrm>
          </p:grpSpPr>
          <p:sp>
            <p:nvSpPr>
              <p:cNvPr id="307" name="Google Shape;307;p6"/>
              <p:cNvSpPr/>
              <p:nvPr/>
            </p:nvSpPr>
            <p:spPr>
              <a:xfrm rot="10800000">
                <a:off x="-157417" y="132342"/>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rot="10800000">
                <a:off x="973583" y="132342"/>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309" name="Google Shape;309;p6"/>
          <p:cNvPicPr preferRelativeResize="0"/>
          <p:nvPr/>
        </p:nvPicPr>
        <p:blipFill rotWithShape="1">
          <a:blip r:embed="rId3">
            <a:alphaModFix/>
          </a:blip>
          <a:srcRect l="14693" t="11629" r="26318"/>
          <a:stretch/>
        </p:blipFill>
        <p:spPr>
          <a:xfrm>
            <a:off x="2137775" y="1167509"/>
            <a:ext cx="1743600" cy="1743600"/>
          </a:xfrm>
          <a:prstGeom prst="rect">
            <a:avLst/>
          </a:prstGeom>
          <a:noFill/>
          <a:ln>
            <a:noFill/>
          </a:ln>
        </p:spPr>
      </p:pic>
      <p:pic>
        <p:nvPicPr>
          <p:cNvPr id="310" name="Google Shape;310;p6"/>
          <p:cNvPicPr preferRelativeResize="0"/>
          <p:nvPr/>
        </p:nvPicPr>
        <p:blipFill rotWithShape="1">
          <a:blip r:embed="rId4">
            <a:alphaModFix/>
          </a:blip>
          <a:srcRect l="22167" t="4329" r="22178" b="4338"/>
          <a:stretch/>
        </p:blipFill>
        <p:spPr>
          <a:xfrm>
            <a:off x="2183010" y="2911082"/>
            <a:ext cx="1672500" cy="1655400"/>
          </a:xfrm>
          <a:prstGeom prst="ellipse">
            <a:avLst/>
          </a:prstGeom>
          <a:noFill/>
          <a:ln w="38100"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7"/>
          <p:cNvSpPr/>
          <p:nvPr/>
        </p:nvSpPr>
        <p:spPr>
          <a:xfrm>
            <a:off x="827500" y="1452613"/>
            <a:ext cx="720600" cy="720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6" name="Google Shape;316;p7"/>
          <p:cNvSpPr/>
          <p:nvPr/>
        </p:nvSpPr>
        <p:spPr>
          <a:xfrm>
            <a:off x="4455425" y="1590151"/>
            <a:ext cx="720600" cy="720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METHODOLOGY</a:t>
            </a:r>
            <a:endParaRPr>
              <a:solidFill>
                <a:schemeClr val="dk2"/>
              </a:solidFill>
            </a:endParaRPr>
          </a:p>
        </p:txBody>
      </p:sp>
      <p:sp>
        <p:nvSpPr>
          <p:cNvPr id="318" name="Google Shape;318;p7"/>
          <p:cNvSpPr txBox="1">
            <a:spLocks noGrp="1"/>
          </p:cNvSpPr>
          <p:nvPr>
            <p:ph type="subTitle" idx="3"/>
          </p:nvPr>
        </p:nvSpPr>
        <p:spPr>
          <a:xfrm>
            <a:off x="317500" y="2883200"/>
            <a:ext cx="3383700" cy="1299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AutoNum type="arabicPeriod"/>
            </a:pPr>
            <a:r>
              <a:rPr lang="en"/>
              <a:t>Eradicating columns with more than 60 percent null values.</a:t>
            </a:r>
            <a:endParaRPr/>
          </a:p>
          <a:p>
            <a:pPr marL="457200" lvl="0" indent="-317500" algn="l" rtl="0">
              <a:lnSpc>
                <a:spcPct val="100000"/>
              </a:lnSpc>
              <a:spcBef>
                <a:spcPts val="0"/>
              </a:spcBef>
              <a:spcAft>
                <a:spcPts val="0"/>
              </a:spcAft>
              <a:buSzPts val="1400"/>
              <a:buAutoNum type="arabicPeriod"/>
            </a:pPr>
            <a:r>
              <a:rPr lang="en"/>
              <a:t>Arranging the dataset in a formattable pandas dataframe.</a:t>
            </a:r>
            <a:endParaRPr/>
          </a:p>
        </p:txBody>
      </p:sp>
      <p:sp>
        <p:nvSpPr>
          <p:cNvPr id="319" name="Google Shape;319;p7"/>
          <p:cNvSpPr txBox="1">
            <a:spLocks noGrp="1"/>
          </p:cNvSpPr>
          <p:nvPr>
            <p:ph type="subTitle" idx="1"/>
          </p:nvPr>
        </p:nvSpPr>
        <p:spPr>
          <a:xfrm>
            <a:off x="317500" y="2409875"/>
            <a:ext cx="33837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DATA PREPARATION</a:t>
            </a:r>
            <a:endParaRPr/>
          </a:p>
        </p:txBody>
      </p:sp>
      <p:sp>
        <p:nvSpPr>
          <p:cNvPr id="320" name="Google Shape;320;p7"/>
          <p:cNvSpPr txBox="1">
            <a:spLocks noGrp="1"/>
          </p:cNvSpPr>
          <p:nvPr>
            <p:ph type="subTitle" idx="2"/>
          </p:nvPr>
        </p:nvSpPr>
        <p:spPr>
          <a:xfrm>
            <a:off x="3930875" y="2409875"/>
            <a:ext cx="40113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  DATA ANALYSIS</a:t>
            </a:r>
            <a:endParaRPr/>
          </a:p>
        </p:txBody>
      </p:sp>
      <p:sp>
        <p:nvSpPr>
          <p:cNvPr id="321" name="Google Shape;321;p7"/>
          <p:cNvSpPr txBox="1">
            <a:spLocks noGrp="1"/>
          </p:cNvSpPr>
          <p:nvPr>
            <p:ph type="subTitle" idx="4"/>
          </p:nvPr>
        </p:nvSpPr>
        <p:spPr>
          <a:xfrm>
            <a:off x="3930875" y="2883200"/>
            <a:ext cx="4687500" cy="8400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AutoNum type="arabicPeriod"/>
            </a:pPr>
            <a:r>
              <a:rPr lang="en"/>
              <a:t>Univariate Categorical feature analysis</a:t>
            </a:r>
            <a:endParaRPr/>
          </a:p>
          <a:p>
            <a:pPr marL="457200" lvl="0" indent="-317500" algn="l" rtl="0">
              <a:lnSpc>
                <a:spcPct val="100000"/>
              </a:lnSpc>
              <a:spcBef>
                <a:spcPts val="0"/>
              </a:spcBef>
              <a:spcAft>
                <a:spcPts val="0"/>
              </a:spcAft>
              <a:buSzPts val="1400"/>
              <a:buAutoNum type="arabicPeriod"/>
            </a:pPr>
            <a:r>
              <a:rPr lang="en"/>
              <a:t>Univariate continuous features analysis</a:t>
            </a:r>
            <a:endParaRPr/>
          </a:p>
          <a:p>
            <a:pPr marL="457200" lvl="0" indent="-317500" algn="l" rtl="0">
              <a:lnSpc>
                <a:spcPct val="100000"/>
              </a:lnSpc>
              <a:spcBef>
                <a:spcPts val="0"/>
              </a:spcBef>
              <a:spcAft>
                <a:spcPts val="0"/>
              </a:spcAft>
              <a:buSzPts val="1400"/>
              <a:buAutoNum type="arabicPeriod"/>
            </a:pPr>
            <a:r>
              <a:rPr lang="en"/>
              <a:t>Bivariate analysis Categorical-categorical</a:t>
            </a:r>
            <a:endParaRPr/>
          </a:p>
          <a:p>
            <a:pPr marL="457200" lvl="0" indent="-317500" algn="l" rtl="0">
              <a:lnSpc>
                <a:spcPct val="100000"/>
              </a:lnSpc>
              <a:spcBef>
                <a:spcPts val="0"/>
              </a:spcBef>
              <a:spcAft>
                <a:spcPts val="0"/>
              </a:spcAft>
              <a:buSzPts val="1400"/>
              <a:buAutoNum type="arabicPeriod"/>
            </a:pPr>
            <a:r>
              <a:rPr lang="en"/>
              <a:t>Bivariate analysis Categorical-Continuous</a:t>
            </a:r>
            <a:endParaRPr/>
          </a:p>
        </p:txBody>
      </p:sp>
      <p:grpSp>
        <p:nvGrpSpPr>
          <p:cNvPr id="322" name="Google Shape;322;p7"/>
          <p:cNvGrpSpPr/>
          <p:nvPr/>
        </p:nvGrpSpPr>
        <p:grpSpPr>
          <a:xfrm>
            <a:off x="6337050" y="998783"/>
            <a:ext cx="2709400" cy="4351750"/>
            <a:chOff x="6337050" y="998783"/>
            <a:chExt cx="2709400" cy="4351750"/>
          </a:xfrm>
        </p:grpSpPr>
        <p:sp>
          <p:nvSpPr>
            <p:cNvPr id="323" name="Google Shape;323;p7"/>
            <p:cNvSpPr/>
            <p:nvPr/>
          </p:nvSpPr>
          <p:spPr>
            <a:xfrm>
              <a:off x="6337050" y="4402283"/>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7"/>
            <p:cNvSpPr/>
            <p:nvPr/>
          </p:nvSpPr>
          <p:spPr>
            <a:xfrm>
              <a:off x="6919150" y="4402283"/>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7"/>
            <p:cNvSpPr/>
            <p:nvPr/>
          </p:nvSpPr>
          <p:spPr>
            <a:xfrm>
              <a:off x="7501250" y="4402283"/>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
            <p:cNvSpPr/>
            <p:nvPr/>
          </p:nvSpPr>
          <p:spPr>
            <a:xfrm>
              <a:off x="8083350" y="4402283"/>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7"/>
            <p:cNvSpPr/>
            <p:nvPr/>
          </p:nvSpPr>
          <p:spPr>
            <a:xfrm>
              <a:off x="8665450" y="4402283"/>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7"/>
            <p:cNvSpPr/>
            <p:nvPr/>
          </p:nvSpPr>
          <p:spPr>
            <a:xfrm>
              <a:off x="8083350" y="383503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7"/>
            <p:cNvSpPr/>
            <p:nvPr/>
          </p:nvSpPr>
          <p:spPr>
            <a:xfrm>
              <a:off x="8083350" y="3267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7"/>
            <p:cNvSpPr/>
            <p:nvPr/>
          </p:nvSpPr>
          <p:spPr>
            <a:xfrm>
              <a:off x="8083350" y="4969533"/>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
            <p:cNvSpPr/>
            <p:nvPr/>
          </p:nvSpPr>
          <p:spPr>
            <a:xfrm>
              <a:off x="8083350" y="270053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
            <p:cNvSpPr/>
            <p:nvPr/>
          </p:nvSpPr>
          <p:spPr>
            <a:xfrm>
              <a:off x="8083350" y="2133283"/>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
            <p:cNvSpPr/>
            <p:nvPr/>
          </p:nvSpPr>
          <p:spPr>
            <a:xfrm>
              <a:off x="8083350" y="156603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7"/>
            <p:cNvSpPr/>
            <p:nvPr/>
          </p:nvSpPr>
          <p:spPr>
            <a:xfrm>
              <a:off x="8083350" y="998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 name="Google Shape;335;p7"/>
          <p:cNvGrpSpPr/>
          <p:nvPr/>
        </p:nvGrpSpPr>
        <p:grpSpPr>
          <a:xfrm>
            <a:off x="4636543" y="1792417"/>
            <a:ext cx="358369" cy="358405"/>
            <a:chOff x="3375675" y="2379700"/>
            <a:chExt cx="253050" cy="253075"/>
          </a:xfrm>
        </p:grpSpPr>
        <p:sp>
          <p:nvSpPr>
            <p:cNvPr id="336" name="Google Shape;336;p7"/>
            <p:cNvSpPr/>
            <p:nvPr/>
          </p:nvSpPr>
          <p:spPr>
            <a:xfrm>
              <a:off x="3375675" y="2379700"/>
              <a:ext cx="193525" cy="253075"/>
            </a:xfrm>
            <a:custGeom>
              <a:avLst/>
              <a:gdLst/>
              <a:ahLst/>
              <a:cxnLst/>
              <a:rect l="l" t="t" r="r" b="b"/>
              <a:pathLst>
                <a:path w="7741" h="10123" extrusionOk="0">
                  <a:moveTo>
                    <a:pt x="1786" y="1025"/>
                  </a:moveTo>
                  <a:lnTo>
                    <a:pt x="1786" y="1787"/>
                  </a:lnTo>
                  <a:lnTo>
                    <a:pt x="1024" y="1787"/>
                  </a:lnTo>
                  <a:lnTo>
                    <a:pt x="1786" y="1025"/>
                  </a:lnTo>
                  <a:close/>
                  <a:moveTo>
                    <a:pt x="7169" y="596"/>
                  </a:moveTo>
                  <a:lnTo>
                    <a:pt x="7145" y="9527"/>
                  </a:lnTo>
                  <a:lnTo>
                    <a:pt x="596" y="9527"/>
                  </a:lnTo>
                  <a:lnTo>
                    <a:pt x="596" y="2382"/>
                  </a:lnTo>
                  <a:lnTo>
                    <a:pt x="2382" y="2382"/>
                  </a:lnTo>
                  <a:lnTo>
                    <a:pt x="2382" y="596"/>
                  </a:lnTo>
                  <a:close/>
                  <a:moveTo>
                    <a:pt x="1953" y="1"/>
                  </a:moveTo>
                  <a:lnTo>
                    <a:pt x="0" y="1954"/>
                  </a:lnTo>
                  <a:lnTo>
                    <a:pt x="0" y="10122"/>
                  </a:lnTo>
                  <a:lnTo>
                    <a:pt x="7740" y="10122"/>
                  </a:lnTo>
                  <a:lnTo>
                    <a:pt x="774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
            <p:cNvSpPr/>
            <p:nvPr/>
          </p:nvSpPr>
          <p:spPr>
            <a:xfrm>
              <a:off x="3405450" y="2454125"/>
              <a:ext cx="133975" cy="14925"/>
            </a:xfrm>
            <a:custGeom>
              <a:avLst/>
              <a:gdLst/>
              <a:ahLst/>
              <a:cxnLst/>
              <a:rect l="l" t="t" r="r" b="b"/>
              <a:pathLst>
                <a:path w="5359" h="597" extrusionOk="0">
                  <a:moveTo>
                    <a:pt x="0" y="1"/>
                  </a:moveTo>
                  <a:lnTo>
                    <a:pt x="0" y="596"/>
                  </a:lnTo>
                  <a:lnTo>
                    <a:pt x="5358" y="596"/>
                  </a:lnTo>
                  <a:lnTo>
                    <a:pt x="535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
            <p:cNvSpPr/>
            <p:nvPr/>
          </p:nvSpPr>
          <p:spPr>
            <a:xfrm>
              <a:off x="3405450" y="2483900"/>
              <a:ext cx="133975" cy="14900"/>
            </a:xfrm>
            <a:custGeom>
              <a:avLst/>
              <a:gdLst/>
              <a:ahLst/>
              <a:cxnLst/>
              <a:rect l="l" t="t" r="r" b="b"/>
              <a:pathLst>
                <a:path w="5359" h="596" extrusionOk="0">
                  <a:moveTo>
                    <a:pt x="0" y="0"/>
                  </a:moveTo>
                  <a:lnTo>
                    <a:pt x="0" y="596"/>
                  </a:lnTo>
                  <a:lnTo>
                    <a:pt x="5358" y="596"/>
                  </a:lnTo>
                  <a:lnTo>
                    <a:pt x="535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
            <p:cNvSpPr/>
            <p:nvPr/>
          </p:nvSpPr>
          <p:spPr>
            <a:xfrm>
              <a:off x="3405450" y="2513075"/>
              <a:ext cx="133975" cy="14900"/>
            </a:xfrm>
            <a:custGeom>
              <a:avLst/>
              <a:gdLst/>
              <a:ahLst/>
              <a:cxnLst/>
              <a:rect l="l" t="t" r="r" b="b"/>
              <a:pathLst>
                <a:path w="5359" h="596" extrusionOk="0">
                  <a:moveTo>
                    <a:pt x="0" y="0"/>
                  </a:moveTo>
                  <a:lnTo>
                    <a:pt x="0" y="596"/>
                  </a:lnTo>
                  <a:lnTo>
                    <a:pt x="5358" y="596"/>
                  </a:lnTo>
                  <a:lnTo>
                    <a:pt x="535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
            <p:cNvSpPr/>
            <p:nvPr/>
          </p:nvSpPr>
          <p:spPr>
            <a:xfrm>
              <a:off x="3405450" y="2542850"/>
              <a:ext cx="133975" cy="14900"/>
            </a:xfrm>
            <a:custGeom>
              <a:avLst/>
              <a:gdLst/>
              <a:ahLst/>
              <a:cxnLst/>
              <a:rect l="l" t="t" r="r" b="b"/>
              <a:pathLst>
                <a:path w="5359" h="596" extrusionOk="0">
                  <a:moveTo>
                    <a:pt x="0" y="0"/>
                  </a:moveTo>
                  <a:lnTo>
                    <a:pt x="0" y="595"/>
                  </a:lnTo>
                  <a:lnTo>
                    <a:pt x="5358" y="595"/>
                  </a:lnTo>
                  <a:lnTo>
                    <a:pt x="535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
            <p:cNvSpPr/>
            <p:nvPr/>
          </p:nvSpPr>
          <p:spPr>
            <a:xfrm>
              <a:off x="3405450" y="2572600"/>
              <a:ext cx="44075" cy="14925"/>
            </a:xfrm>
            <a:custGeom>
              <a:avLst/>
              <a:gdLst/>
              <a:ahLst/>
              <a:cxnLst/>
              <a:rect l="l" t="t" r="r" b="b"/>
              <a:pathLst>
                <a:path w="1763" h="597" extrusionOk="0">
                  <a:moveTo>
                    <a:pt x="0" y="1"/>
                  </a:moveTo>
                  <a:lnTo>
                    <a:pt x="0" y="596"/>
                  </a:lnTo>
                  <a:lnTo>
                    <a:pt x="1762" y="596"/>
                  </a:lnTo>
                  <a:lnTo>
                    <a:pt x="176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7"/>
            <p:cNvSpPr/>
            <p:nvPr/>
          </p:nvSpPr>
          <p:spPr>
            <a:xfrm>
              <a:off x="3495350" y="2572600"/>
              <a:ext cx="44675" cy="14925"/>
            </a:xfrm>
            <a:custGeom>
              <a:avLst/>
              <a:gdLst/>
              <a:ahLst/>
              <a:cxnLst/>
              <a:rect l="l" t="t" r="r" b="b"/>
              <a:pathLst>
                <a:path w="1787" h="597" extrusionOk="0">
                  <a:moveTo>
                    <a:pt x="0" y="1"/>
                  </a:moveTo>
                  <a:lnTo>
                    <a:pt x="0" y="596"/>
                  </a:lnTo>
                  <a:lnTo>
                    <a:pt x="1786" y="596"/>
                  </a:lnTo>
                  <a:lnTo>
                    <a:pt x="17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7"/>
            <p:cNvSpPr/>
            <p:nvPr/>
          </p:nvSpPr>
          <p:spPr>
            <a:xfrm>
              <a:off x="3464975" y="2409475"/>
              <a:ext cx="59550" cy="14925"/>
            </a:xfrm>
            <a:custGeom>
              <a:avLst/>
              <a:gdLst/>
              <a:ahLst/>
              <a:cxnLst/>
              <a:rect l="l" t="t" r="r" b="b"/>
              <a:pathLst>
                <a:path w="2382" h="597" extrusionOk="0">
                  <a:moveTo>
                    <a:pt x="1" y="1"/>
                  </a:moveTo>
                  <a:lnTo>
                    <a:pt x="1" y="596"/>
                  </a:lnTo>
                  <a:lnTo>
                    <a:pt x="2382" y="596"/>
                  </a:lnTo>
                  <a:lnTo>
                    <a:pt x="2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
            <p:cNvSpPr/>
            <p:nvPr/>
          </p:nvSpPr>
          <p:spPr>
            <a:xfrm>
              <a:off x="3584050" y="2394600"/>
              <a:ext cx="44675" cy="232200"/>
            </a:xfrm>
            <a:custGeom>
              <a:avLst/>
              <a:gdLst/>
              <a:ahLst/>
              <a:cxnLst/>
              <a:rect l="l" t="t" r="r" b="b"/>
              <a:pathLst>
                <a:path w="1787" h="9288" extrusionOk="0">
                  <a:moveTo>
                    <a:pt x="905" y="596"/>
                  </a:moveTo>
                  <a:cubicBezTo>
                    <a:pt x="1072" y="596"/>
                    <a:pt x="1191" y="739"/>
                    <a:pt x="1191" y="905"/>
                  </a:cubicBezTo>
                  <a:lnTo>
                    <a:pt x="1191" y="1786"/>
                  </a:lnTo>
                  <a:lnTo>
                    <a:pt x="596" y="1786"/>
                  </a:lnTo>
                  <a:lnTo>
                    <a:pt x="596" y="905"/>
                  </a:lnTo>
                  <a:cubicBezTo>
                    <a:pt x="596" y="739"/>
                    <a:pt x="739" y="596"/>
                    <a:pt x="905" y="596"/>
                  </a:cubicBezTo>
                  <a:close/>
                  <a:moveTo>
                    <a:pt x="1191" y="2358"/>
                  </a:moveTo>
                  <a:lnTo>
                    <a:pt x="1191" y="4144"/>
                  </a:lnTo>
                  <a:lnTo>
                    <a:pt x="596" y="4144"/>
                  </a:lnTo>
                  <a:lnTo>
                    <a:pt x="596" y="2358"/>
                  </a:lnTo>
                  <a:close/>
                  <a:moveTo>
                    <a:pt x="1191" y="4739"/>
                  </a:moveTo>
                  <a:lnTo>
                    <a:pt x="1191" y="6525"/>
                  </a:lnTo>
                  <a:lnTo>
                    <a:pt x="596" y="6525"/>
                  </a:lnTo>
                  <a:lnTo>
                    <a:pt x="596" y="4739"/>
                  </a:lnTo>
                  <a:close/>
                  <a:moveTo>
                    <a:pt x="1191" y="7121"/>
                  </a:moveTo>
                  <a:lnTo>
                    <a:pt x="1191" y="7359"/>
                  </a:lnTo>
                  <a:lnTo>
                    <a:pt x="905" y="7954"/>
                  </a:lnTo>
                  <a:lnTo>
                    <a:pt x="596" y="7359"/>
                  </a:lnTo>
                  <a:lnTo>
                    <a:pt x="596" y="7121"/>
                  </a:lnTo>
                  <a:close/>
                  <a:moveTo>
                    <a:pt x="905" y="0"/>
                  </a:moveTo>
                  <a:cubicBezTo>
                    <a:pt x="405" y="0"/>
                    <a:pt x="0" y="405"/>
                    <a:pt x="0" y="905"/>
                  </a:cubicBezTo>
                  <a:lnTo>
                    <a:pt x="0" y="7478"/>
                  </a:lnTo>
                  <a:lnTo>
                    <a:pt x="905" y="9288"/>
                  </a:lnTo>
                  <a:lnTo>
                    <a:pt x="1786" y="7478"/>
                  </a:lnTo>
                  <a:lnTo>
                    <a:pt x="1786" y="905"/>
                  </a:lnTo>
                  <a:cubicBezTo>
                    <a:pt x="1786" y="405"/>
                    <a:pt x="1382" y="0"/>
                    <a:pt x="90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 name="Google Shape;345;p7"/>
          <p:cNvGrpSpPr/>
          <p:nvPr/>
        </p:nvGrpSpPr>
        <p:grpSpPr>
          <a:xfrm>
            <a:off x="981645" y="1792419"/>
            <a:ext cx="358405" cy="358405"/>
            <a:chOff x="1079350" y="2379700"/>
            <a:chExt cx="253075" cy="253075"/>
          </a:xfrm>
        </p:grpSpPr>
        <p:sp>
          <p:nvSpPr>
            <p:cNvPr id="346" name="Google Shape;346;p7"/>
            <p:cNvSpPr/>
            <p:nvPr/>
          </p:nvSpPr>
          <p:spPr>
            <a:xfrm>
              <a:off x="1079350" y="2379700"/>
              <a:ext cx="253075" cy="253075"/>
            </a:xfrm>
            <a:custGeom>
              <a:avLst/>
              <a:gdLst/>
              <a:ahLst/>
              <a:cxnLst/>
              <a:rect l="l" t="t" r="r" b="b"/>
              <a:pathLst>
                <a:path w="10123" h="10123" extrusionOk="0">
                  <a:moveTo>
                    <a:pt x="4764" y="1025"/>
                  </a:moveTo>
                  <a:lnTo>
                    <a:pt x="4764" y="1787"/>
                  </a:lnTo>
                  <a:lnTo>
                    <a:pt x="3978" y="1787"/>
                  </a:lnTo>
                  <a:lnTo>
                    <a:pt x="4764" y="1025"/>
                  </a:lnTo>
                  <a:close/>
                  <a:moveTo>
                    <a:pt x="4764" y="3573"/>
                  </a:moveTo>
                  <a:lnTo>
                    <a:pt x="4764" y="4764"/>
                  </a:lnTo>
                  <a:lnTo>
                    <a:pt x="596" y="4764"/>
                  </a:lnTo>
                  <a:lnTo>
                    <a:pt x="596" y="3573"/>
                  </a:lnTo>
                  <a:close/>
                  <a:moveTo>
                    <a:pt x="9527" y="596"/>
                  </a:moveTo>
                  <a:lnTo>
                    <a:pt x="9527" y="8336"/>
                  </a:lnTo>
                  <a:lnTo>
                    <a:pt x="5359" y="8336"/>
                  </a:lnTo>
                  <a:lnTo>
                    <a:pt x="5359" y="2978"/>
                  </a:lnTo>
                  <a:lnTo>
                    <a:pt x="3573" y="2978"/>
                  </a:lnTo>
                  <a:lnTo>
                    <a:pt x="3573" y="2382"/>
                  </a:lnTo>
                  <a:lnTo>
                    <a:pt x="5359" y="2382"/>
                  </a:lnTo>
                  <a:lnTo>
                    <a:pt x="5359" y="596"/>
                  </a:lnTo>
                  <a:close/>
                  <a:moveTo>
                    <a:pt x="4764" y="5359"/>
                  </a:moveTo>
                  <a:lnTo>
                    <a:pt x="4764" y="9527"/>
                  </a:lnTo>
                  <a:lnTo>
                    <a:pt x="596" y="9527"/>
                  </a:lnTo>
                  <a:lnTo>
                    <a:pt x="596" y="5359"/>
                  </a:lnTo>
                  <a:close/>
                  <a:moveTo>
                    <a:pt x="4930" y="1"/>
                  </a:moveTo>
                  <a:lnTo>
                    <a:pt x="2978" y="1954"/>
                  </a:lnTo>
                  <a:lnTo>
                    <a:pt x="2978" y="2978"/>
                  </a:lnTo>
                  <a:lnTo>
                    <a:pt x="1" y="2978"/>
                  </a:lnTo>
                  <a:lnTo>
                    <a:pt x="1" y="10122"/>
                  </a:lnTo>
                  <a:lnTo>
                    <a:pt x="5359" y="10122"/>
                  </a:lnTo>
                  <a:lnTo>
                    <a:pt x="5359" y="8931"/>
                  </a:lnTo>
                  <a:lnTo>
                    <a:pt x="10122" y="8931"/>
                  </a:lnTo>
                  <a:lnTo>
                    <a:pt x="1012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
            <p:cNvSpPr/>
            <p:nvPr/>
          </p:nvSpPr>
          <p:spPr>
            <a:xfrm>
              <a:off x="1242500" y="2409475"/>
              <a:ext cx="53000" cy="104225"/>
            </a:xfrm>
            <a:custGeom>
              <a:avLst/>
              <a:gdLst/>
              <a:ahLst/>
              <a:cxnLst/>
              <a:rect l="l" t="t" r="r" b="b"/>
              <a:pathLst>
                <a:path w="2120" h="4169" extrusionOk="0">
                  <a:moveTo>
                    <a:pt x="619" y="1"/>
                  </a:moveTo>
                  <a:lnTo>
                    <a:pt x="619" y="644"/>
                  </a:lnTo>
                  <a:cubicBezTo>
                    <a:pt x="262" y="763"/>
                    <a:pt x="24" y="1096"/>
                    <a:pt x="24" y="1477"/>
                  </a:cubicBezTo>
                  <a:cubicBezTo>
                    <a:pt x="0" y="1715"/>
                    <a:pt x="95" y="1953"/>
                    <a:pt x="262" y="2120"/>
                  </a:cubicBezTo>
                  <a:cubicBezTo>
                    <a:pt x="429" y="2287"/>
                    <a:pt x="667" y="2382"/>
                    <a:pt x="905" y="2382"/>
                  </a:cubicBezTo>
                  <a:cubicBezTo>
                    <a:pt x="1310" y="2382"/>
                    <a:pt x="1310" y="2977"/>
                    <a:pt x="905" y="2977"/>
                  </a:cubicBezTo>
                  <a:cubicBezTo>
                    <a:pt x="738" y="2977"/>
                    <a:pt x="619" y="2835"/>
                    <a:pt x="619" y="2692"/>
                  </a:cubicBezTo>
                  <a:lnTo>
                    <a:pt x="24" y="2692"/>
                  </a:lnTo>
                  <a:cubicBezTo>
                    <a:pt x="24" y="3049"/>
                    <a:pt x="262" y="3382"/>
                    <a:pt x="619" y="3525"/>
                  </a:cubicBezTo>
                  <a:lnTo>
                    <a:pt x="619" y="4168"/>
                  </a:lnTo>
                  <a:lnTo>
                    <a:pt x="1215" y="4168"/>
                  </a:lnTo>
                  <a:lnTo>
                    <a:pt x="1215" y="3525"/>
                  </a:lnTo>
                  <a:cubicBezTo>
                    <a:pt x="2120" y="3168"/>
                    <a:pt x="1881" y="1834"/>
                    <a:pt x="905" y="1811"/>
                  </a:cubicBezTo>
                  <a:cubicBezTo>
                    <a:pt x="738" y="1811"/>
                    <a:pt x="595" y="1644"/>
                    <a:pt x="619" y="1477"/>
                  </a:cubicBezTo>
                  <a:cubicBezTo>
                    <a:pt x="619" y="1287"/>
                    <a:pt x="768" y="1191"/>
                    <a:pt x="917" y="1191"/>
                  </a:cubicBezTo>
                  <a:cubicBezTo>
                    <a:pt x="1066" y="1191"/>
                    <a:pt x="1215" y="1287"/>
                    <a:pt x="1215" y="1477"/>
                  </a:cubicBezTo>
                  <a:lnTo>
                    <a:pt x="1810" y="1477"/>
                  </a:lnTo>
                  <a:cubicBezTo>
                    <a:pt x="1786" y="1096"/>
                    <a:pt x="1548" y="763"/>
                    <a:pt x="1215" y="644"/>
                  </a:cubicBezTo>
                  <a:lnTo>
                    <a:pt x="12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7"/>
            <p:cNvSpPr/>
            <p:nvPr/>
          </p:nvSpPr>
          <p:spPr>
            <a:xfrm>
              <a:off x="1109125" y="2558325"/>
              <a:ext cx="14900" cy="14900"/>
            </a:xfrm>
            <a:custGeom>
              <a:avLst/>
              <a:gdLst/>
              <a:ahLst/>
              <a:cxnLst/>
              <a:rect l="l" t="t" r="r" b="b"/>
              <a:pathLst>
                <a:path w="596" h="596" extrusionOk="0">
                  <a:moveTo>
                    <a:pt x="1" y="0"/>
                  </a:moveTo>
                  <a:lnTo>
                    <a:pt x="1" y="596"/>
                  </a:lnTo>
                  <a:lnTo>
                    <a:pt x="596" y="596"/>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7"/>
            <p:cNvSpPr/>
            <p:nvPr/>
          </p:nvSpPr>
          <p:spPr>
            <a:xfrm>
              <a:off x="1138900" y="2558325"/>
              <a:ext cx="14900" cy="14900"/>
            </a:xfrm>
            <a:custGeom>
              <a:avLst/>
              <a:gdLst/>
              <a:ahLst/>
              <a:cxnLst/>
              <a:rect l="l" t="t" r="r" b="b"/>
              <a:pathLst>
                <a:path w="596" h="596" extrusionOk="0">
                  <a:moveTo>
                    <a:pt x="0" y="0"/>
                  </a:moveTo>
                  <a:lnTo>
                    <a:pt x="0" y="596"/>
                  </a:lnTo>
                  <a:lnTo>
                    <a:pt x="596" y="596"/>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
            <p:cNvSpPr/>
            <p:nvPr/>
          </p:nvSpPr>
          <p:spPr>
            <a:xfrm>
              <a:off x="1109125" y="2528550"/>
              <a:ext cx="14900" cy="14900"/>
            </a:xfrm>
            <a:custGeom>
              <a:avLst/>
              <a:gdLst/>
              <a:ahLst/>
              <a:cxnLst/>
              <a:rect l="l" t="t" r="r" b="b"/>
              <a:pathLst>
                <a:path w="596" h="596" extrusionOk="0">
                  <a:moveTo>
                    <a:pt x="1" y="1"/>
                  </a:moveTo>
                  <a:lnTo>
                    <a:pt x="1" y="596"/>
                  </a:lnTo>
                  <a:lnTo>
                    <a:pt x="596" y="596"/>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
            <p:cNvSpPr/>
            <p:nvPr/>
          </p:nvSpPr>
          <p:spPr>
            <a:xfrm>
              <a:off x="1138900" y="2528550"/>
              <a:ext cx="14900" cy="14900"/>
            </a:xfrm>
            <a:custGeom>
              <a:avLst/>
              <a:gdLst/>
              <a:ahLst/>
              <a:cxnLst/>
              <a:rect l="l" t="t" r="r" b="b"/>
              <a:pathLst>
                <a:path w="596" h="596" extrusionOk="0">
                  <a:moveTo>
                    <a:pt x="0" y="1"/>
                  </a:moveTo>
                  <a:lnTo>
                    <a:pt x="0" y="596"/>
                  </a:lnTo>
                  <a:lnTo>
                    <a:pt x="596" y="596"/>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
            <p:cNvSpPr/>
            <p:nvPr/>
          </p:nvSpPr>
          <p:spPr>
            <a:xfrm>
              <a:off x="1228200" y="2558325"/>
              <a:ext cx="74450" cy="14900"/>
            </a:xfrm>
            <a:custGeom>
              <a:avLst/>
              <a:gdLst/>
              <a:ahLst/>
              <a:cxnLst/>
              <a:rect l="l" t="t" r="r" b="b"/>
              <a:pathLst>
                <a:path w="2978" h="596" extrusionOk="0">
                  <a:moveTo>
                    <a:pt x="0" y="0"/>
                  </a:moveTo>
                  <a:lnTo>
                    <a:pt x="0" y="596"/>
                  </a:lnTo>
                  <a:lnTo>
                    <a:pt x="2977" y="596"/>
                  </a:lnTo>
                  <a:lnTo>
                    <a:pt x="29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
            <p:cNvSpPr/>
            <p:nvPr/>
          </p:nvSpPr>
          <p:spPr>
            <a:xfrm>
              <a:off x="1228200" y="2528550"/>
              <a:ext cx="74450" cy="14900"/>
            </a:xfrm>
            <a:custGeom>
              <a:avLst/>
              <a:gdLst/>
              <a:ahLst/>
              <a:cxnLst/>
              <a:rect l="l" t="t" r="r" b="b"/>
              <a:pathLst>
                <a:path w="2978" h="596" extrusionOk="0">
                  <a:moveTo>
                    <a:pt x="0" y="1"/>
                  </a:moveTo>
                  <a:lnTo>
                    <a:pt x="0" y="596"/>
                  </a:lnTo>
                  <a:lnTo>
                    <a:pt x="2977" y="596"/>
                  </a:lnTo>
                  <a:lnTo>
                    <a:pt x="297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
            <p:cNvSpPr/>
            <p:nvPr/>
          </p:nvSpPr>
          <p:spPr>
            <a:xfrm>
              <a:off x="1168675" y="2528550"/>
              <a:ext cx="14900" cy="14900"/>
            </a:xfrm>
            <a:custGeom>
              <a:avLst/>
              <a:gdLst/>
              <a:ahLst/>
              <a:cxnLst/>
              <a:rect l="l" t="t" r="r" b="b"/>
              <a:pathLst>
                <a:path w="596" h="596" extrusionOk="0">
                  <a:moveTo>
                    <a:pt x="0" y="1"/>
                  </a:moveTo>
                  <a:lnTo>
                    <a:pt x="0" y="596"/>
                  </a:lnTo>
                  <a:lnTo>
                    <a:pt x="595" y="596"/>
                  </a:lnTo>
                  <a:lnTo>
                    <a:pt x="59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
            <p:cNvSpPr/>
            <p:nvPr/>
          </p:nvSpPr>
          <p:spPr>
            <a:xfrm>
              <a:off x="1109125" y="2588100"/>
              <a:ext cx="14900" cy="14900"/>
            </a:xfrm>
            <a:custGeom>
              <a:avLst/>
              <a:gdLst/>
              <a:ahLst/>
              <a:cxnLst/>
              <a:rect l="l" t="t" r="r" b="b"/>
              <a:pathLst>
                <a:path w="596" h="596" extrusionOk="0">
                  <a:moveTo>
                    <a:pt x="1" y="0"/>
                  </a:moveTo>
                  <a:lnTo>
                    <a:pt x="1" y="595"/>
                  </a:lnTo>
                  <a:lnTo>
                    <a:pt x="596" y="595"/>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
            <p:cNvSpPr/>
            <p:nvPr/>
          </p:nvSpPr>
          <p:spPr>
            <a:xfrm>
              <a:off x="1138900" y="2588100"/>
              <a:ext cx="14900" cy="14900"/>
            </a:xfrm>
            <a:custGeom>
              <a:avLst/>
              <a:gdLst/>
              <a:ahLst/>
              <a:cxnLst/>
              <a:rect l="l" t="t" r="r" b="b"/>
              <a:pathLst>
                <a:path w="596" h="596" extrusionOk="0">
                  <a:moveTo>
                    <a:pt x="0" y="0"/>
                  </a:moveTo>
                  <a:lnTo>
                    <a:pt x="0" y="595"/>
                  </a:lnTo>
                  <a:lnTo>
                    <a:pt x="596" y="595"/>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
            <p:cNvSpPr/>
            <p:nvPr/>
          </p:nvSpPr>
          <p:spPr>
            <a:xfrm>
              <a:off x="1168675" y="2558325"/>
              <a:ext cx="14900" cy="44675"/>
            </a:xfrm>
            <a:custGeom>
              <a:avLst/>
              <a:gdLst/>
              <a:ahLst/>
              <a:cxnLst/>
              <a:rect l="l" t="t" r="r" b="b"/>
              <a:pathLst>
                <a:path w="596" h="1787" extrusionOk="0">
                  <a:moveTo>
                    <a:pt x="0" y="0"/>
                  </a:moveTo>
                  <a:lnTo>
                    <a:pt x="0" y="1786"/>
                  </a:lnTo>
                  <a:lnTo>
                    <a:pt x="595" y="1786"/>
                  </a:lnTo>
                  <a:lnTo>
                    <a:pt x="5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DATA ANALYSIS</a:t>
            </a:r>
            <a:endParaRPr/>
          </a:p>
        </p:txBody>
      </p:sp>
      <p:grpSp>
        <p:nvGrpSpPr>
          <p:cNvPr id="363" name="Google Shape;363;p8"/>
          <p:cNvGrpSpPr/>
          <p:nvPr/>
        </p:nvGrpSpPr>
        <p:grpSpPr>
          <a:xfrm>
            <a:off x="5343995" y="1337427"/>
            <a:ext cx="358405" cy="358405"/>
            <a:chOff x="1079350" y="2379700"/>
            <a:chExt cx="253075" cy="253075"/>
          </a:xfrm>
        </p:grpSpPr>
        <p:sp>
          <p:nvSpPr>
            <p:cNvPr id="364" name="Google Shape;364;p8"/>
            <p:cNvSpPr/>
            <p:nvPr/>
          </p:nvSpPr>
          <p:spPr>
            <a:xfrm>
              <a:off x="1079350" y="2379700"/>
              <a:ext cx="253075" cy="253075"/>
            </a:xfrm>
            <a:custGeom>
              <a:avLst/>
              <a:gdLst/>
              <a:ahLst/>
              <a:cxnLst/>
              <a:rect l="l" t="t" r="r" b="b"/>
              <a:pathLst>
                <a:path w="10123" h="10123" extrusionOk="0">
                  <a:moveTo>
                    <a:pt x="4764" y="1025"/>
                  </a:moveTo>
                  <a:lnTo>
                    <a:pt x="4764" y="1787"/>
                  </a:lnTo>
                  <a:lnTo>
                    <a:pt x="3978" y="1787"/>
                  </a:lnTo>
                  <a:lnTo>
                    <a:pt x="4764" y="1025"/>
                  </a:lnTo>
                  <a:close/>
                  <a:moveTo>
                    <a:pt x="4764" y="3573"/>
                  </a:moveTo>
                  <a:lnTo>
                    <a:pt x="4764" y="4764"/>
                  </a:lnTo>
                  <a:lnTo>
                    <a:pt x="596" y="4764"/>
                  </a:lnTo>
                  <a:lnTo>
                    <a:pt x="596" y="3573"/>
                  </a:lnTo>
                  <a:close/>
                  <a:moveTo>
                    <a:pt x="9527" y="596"/>
                  </a:moveTo>
                  <a:lnTo>
                    <a:pt x="9527" y="8336"/>
                  </a:lnTo>
                  <a:lnTo>
                    <a:pt x="5359" y="8336"/>
                  </a:lnTo>
                  <a:lnTo>
                    <a:pt x="5359" y="2978"/>
                  </a:lnTo>
                  <a:lnTo>
                    <a:pt x="3573" y="2978"/>
                  </a:lnTo>
                  <a:lnTo>
                    <a:pt x="3573" y="2382"/>
                  </a:lnTo>
                  <a:lnTo>
                    <a:pt x="5359" y="2382"/>
                  </a:lnTo>
                  <a:lnTo>
                    <a:pt x="5359" y="596"/>
                  </a:lnTo>
                  <a:close/>
                  <a:moveTo>
                    <a:pt x="4764" y="5359"/>
                  </a:moveTo>
                  <a:lnTo>
                    <a:pt x="4764" y="9527"/>
                  </a:lnTo>
                  <a:lnTo>
                    <a:pt x="596" y="9527"/>
                  </a:lnTo>
                  <a:lnTo>
                    <a:pt x="596" y="5359"/>
                  </a:lnTo>
                  <a:close/>
                  <a:moveTo>
                    <a:pt x="4930" y="1"/>
                  </a:moveTo>
                  <a:lnTo>
                    <a:pt x="2978" y="1954"/>
                  </a:lnTo>
                  <a:lnTo>
                    <a:pt x="2978" y="2978"/>
                  </a:lnTo>
                  <a:lnTo>
                    <a:pt x="1" y="2978"/>
                  </a:lnTo>
                  <a:lnTo>
                    <a:pt x="1" y="10122"/>
                  </a:lnTo>
                  <a:lnTo>
                    <a:pt x="5359" y="10122"/>
                  </a:lnTo>
                  <a:lnTo>
                    <a:pt x="5359" y="8931"/>
                  </a:lnTo>
                  <a:lnTo>
                    <a:pt x="10122" y="8931"/>
                  </a:lnTo>
                  <a:lnTo>
                    <a:pt x="1012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8"/>
            <p:cNvSpPr/>
            <p:nvPr/>
          </p:nvSpPr>
          <p:spPr>
            <a:xfrm>
              <a:off x="1242500" y="2409475"/>
              <a:ext cx="53000" cy="104225"/>
            </a:xfrm>
            <a:custGeom>
              <a:avLst/>
              <a:gdLst/>
              <a:ahLst/>
              <a:cxnLst/>
              <a:rect l="l" t="t" r="r" b="b"/>
              <a:pathLst>
                <a:path w="2120" h="4169" extrusionOk="0">
                  <a:moveTo>
                    <a:pt x="619" y="1"/>
                  </a:moveTo>
                  <a:lnTo>
                    <a:pt x="619" y="644"/>
                  </a:lnTo>
                  <a:cubicBezTo>
                    <a:pt x="262" y="763"/>
                    <a:pt x="24" y="1096"/>
                    <a:pt x="24" y="1477"/>
                  </a:cubicBezTo>
                  <a:cubicBezTo>
                    <a:pt x="0" y="1715"/>
                    <a:pt x="95" y="1953"/>
                    <a:pt x="262" y="2120"/>
                  </a:cubicBezTo>
                  <a:cubicBezTo>
                    <a:pt x="429" y="2287"/>
                    <a:pt x="667" y="2382"/>
                    <a:pt x="905" y="2382"/>
                  </a:cubicBezTo>
                  <a:cubicBezTo>
                    <a:pt x="1310" y="2382"/>
                    <a:pt x="1310" y="2977"/>
                    <a:pt x="905" y="2977"/>
                  </a:cubicBezTo>
                  <a:cubicBezTo>
                    <a:pt x="738" y="2977"/>
                    <a:pt x="619" y="2835"/>
                    <a:pt x="619" y="2692"/>
                  </a:cubicBezTo>
                  <a:lnTo>
                    <a:pt x="24" y="2692"/>
                  </a:lnTo>
                  <a:cubicBezTo>
                    <a:pt x="24" y="3049"/>
                    <a:pt x="262" y="3382"/>
                    <a:pt x="619" y="3525"/>
                  </a:cubicBezTo>
                  <a:lnTo>
                    <a:pt x="619" y="4168"/>
                  </a:lnTo>
                  <a:lnTo>
                    <a:pt x="1215" y="4168"/>
                  </a:lnTo>
                  <a:lnTo>
                    <a:pt x="1215" y="3525"/>
                  </a:lnTo>
                  <a:cubicBezTo>
                    <a:pt x="2120" y="3168"/>
                    <a:pt x="1881" y="1834"/>
                    <a:pt x="905" y="1811"/>
                  </a:cubicBezTo>
                  <a:cubicBezTo>
                    <a:pt x="738" y="1811"/>
                    <a:pt x="595" y="1644"/>
                    <a:pt x="619" y="1477"/>
                  </a:cubicBezTo>
                  <a:cubicBezTo>
                    <a:pt x="619" y="1287"/>
                    <a:pt x="768" y="1191"/>
                    <a:pt x="917" y="1191"/>
                  </a:cubicBezTo>
                  <a:cubicBezTo>
                    <a:pt x="1066" y="1191"/>
                    <a:pt x="1215" y="1287"/>
                    <a:pt x="1215" y="1477"/>
                  </a:cubicBezTo>
                  <a:lnTo>
                    <a:pt x="1810" y="1477"/>
                  </a:lnTo>
                  <a:cubicBezTo>
                    <a:pt x="1786" y="1096"/>
                    <a:pt x="1548" y="763"/>
                    <a:pt x="1215" y="644"/>
                  </a:cubicBezTo>
                  <a:lnTo>
                    <a:pt x="12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8"/>
            <p:cNvSpPr/>
            <p:nvPr/>
          </p:nvSpPr>
          <p:spPr>
            <a:xfrm>
              <a:off x="1109125" y="2558325"/>
              <a:ext cx="14900" cy="14900"/>
            </a:xfrm>
            <a:custGeom>
              <a:avLst/>
              <a:gdLst/>
              <a:ahLst/>
              <a:cxnLst/>
              <a:rect l="l" t="t" r="r" b="b"/>
              <a:pathLst>
                <a:path w="596" h="596" extrusionOk="0">
                  <a:moveTo>
                    <a:pt x="1" y="0"/>
                  </a:moveTo>
                  <a:lnTo>
                    <a:pt x="1" y="596"/>
                  </a:lnTo>
                  <a:lnTo>
                    <a:pt x="596" y="596"/>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8"/>
            <p:cNvSpPr/>
            <p:nvPr/>
          </p:nvSpPr>
          <p:spPr>
            <a:xfrm>
              <a:off x="1138900" y="2558325"/>
              <a:ext cx="14900" cy="14900"/>
            </a:xfrm>
            <a:custGeom>
              <a:avLst/>
              <a:gdLst/>
              <a:ahLst/>
              <a:cxnLst/>
              <a:rect l="l" t="t" r="r" b="b"/>
              <a:pathLst>
                <a:path w="596" h="596" extrusionOk="0">
                  <a:moveTo>
                    <a:pt x="0" y="0"/>
                  </a:moveTo>
                  <a:lnTo>
                    <a:pt x="0" y="596"/>
                  </a:lnTo>
                  <a:lnTo>
                    <a:pt x="596" y="596"/>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8"/>
            <p:cNvSpPr/>
            <p:nvPr/>
          </p:nvSpPr>
          <p:spPr>
            <a:xfrm>
              <a:off x="1109125" y="2528550"/>
              <a:ext cx="14900" cy="14900"/>
            </a:xfrm>
            <a:custGeom>
              <a:avLst/>
              <a:gdLst/>
              <a:ahLst/>
              <a:cxnLst/>
              <a:rect l="l" t="t" r="r" b="b"/>
              <a:pathLst>
                <a:path w="596" h="596" extrusionOk="0">
                  <a:moveTo>
                    <a:pt x="1" y="1"/>
                  </a:moveTo>
                  <a:lnTo>
                    <a:pt x="1" y="596"/>
                  </a:lnTo>
                  <a:lnTo>
                    <a:pt x="596" y="596"/>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8"/>
            <p:cNvSpPr/>
            <p:nvPr/>
          </p:nvSpPr>
          <p:spPr>
            <a:xfrm>
              <a:off x="1138900" y="2528550"/>
              <a:ext cx="14900" cy="14900"/>
            </a:xfrm>
            <a:custGeom>
              <a:avLst/>
              <a:gdLst/>
              <a:ahLst/>
              <a:cxnLst/>
              <a:rect l="l" t="t" r="r" b="b"/>
              <a:pathLst>
                <a:path w="596" h="596" extrusionOk="0">
                  <a:moveTo>
                    <a:pt x="0" y="1"/>
                  </a:moveTo>
                  <a:lnTo>
                    <a:pt x="0" y="596"/>
                  </a:lnTo>
                  <a:lnTo>
                    <a:pt x="596" y="596"/>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8"/>
            <p:cNvSpPr/>
            <p:nvPr/>
          </p:nvSpPr>
          <p:spPr>
            <a:xfrm>
              <a:off x="1228200" y="2558325"/>
              <a:ext cx="74450" cy="14900"/>
            </a:xfrm>
            <a:custGeom>
              <a:avLst/>
              <a:gdLst/>
              <a:ahLst/>
              <a:cxnLst/>
              <a:rect l="l" t="t" r="r" b="b"/>
              <a:pathLst>
                <a:path w="2978" h="596" extrusionOk="0">
                  <a:moveTo>
                    <a:pt x="0" y="0"/>
                  </a:moveTo>
                  <a:lnTo>
                    <a:pt x="0" y="596"/>
                  </a:lnTo>
                  <a:lnTo>
                    <a:pt x="2977" y="596"/>
                  </a:lnTo>
                  <a:lnTo>
                    <a:pt x="29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8"/>
            <p:cNvSpPr/>
            <p:nvPr/>
          </p:nvSpPr>
          <p:spPr>
            <a:xfrm>
              <a:off x="1228200" y="2528550"/>
              <a:ext cx="74450" cy="14900"/>
            </a:xfrm>
            <a:custGeom>
              <a:avLst/>
              <a:gdLst/>
              <a:ahLst/>
              <a:cxnLst/>
              <a:rect l="l" t="t" r="r" b="b"/>
              <a:pathLst>
                <a:path w="2978" h="596" extrusionOk="0">
                  <a:moveTo>
                    <a:pt x="0" y="1"/>
                  </a:moveTo>
                  <a:lnTo>
                    <a:pt x="0" y="596"/>
                  </a:lnTo>
                  <a:lnTo>
                    <a:pt x="2977" y="596"/>
                  </a:lnTo>
                  <a:lnTo>
                    <a:pt x="297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8"/>
            <p:cNvSpPr/>
            <p:nvPr/>
          </p:nvSpPr>
          <p:spPr>
            <a:xfrm>
              <a:off x="1168675" y="2528550"/>
              <a:ext cx="14900" cy="14900"/>
            </a:xfrm>
            <a:custGeom>
              <a:avLst/>
              <a:gdLst/>
              <a:ahLst/>
              <a:cxnLst/>
              <a:rect l="l" t="t" r="r" b="b"/>
              <a:pathLst>
                <a:path w="596" h="596" extrusionOk="0">
                  <a:moveTo>
                    <a:pt x="0" y="1"/>
                  </a:moveTo>
                  <a:lnTo>
                    <a:pt x="0" y="596"/>
                  </a:lnTo>
                  <a:lnTo>
                    <a:pt x="595" y="596"/>
                  </a:lnTo>
                  <a:lnTo>
                    <a:pt x="59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8"/>
            <p:cNvSpPr/>
            <p:nvPr/>
          </p:nvSpPr>
          <p:spPr>
            <a:xfrm>
              <a:off x="1109125" y="2588100"/>
              <a:ext cx="14900" cy="14900"/>
            </a:xfrm>
            <a:custGeom>
              <a:avLst/>
              <a:gdLst/>
              <a:ahLst/>
              <a:cxnLst/>
              <a:rect l="l" t="t" r="r" b="b"/>
              <a:pathLst>
                <a:path w="596" h="596" extrusionOk="0">
                  <a:moveTo>
                    <a:pt x="1" y="0"/>
                  </a:moveTo>
                  <a:lnTo>
                    <a:pt x="1" y="595"/>
                  </a:lnTo>
                  <a:lnTo>
                    <a:pt x="596" y="595"/>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8"/>
            <p:cNvSpPr/>
            <p:nvPr/>
          </p:nvSpPr>
          <p:spPr>
            <a:xfrm>
              <a:off x="1138900" y="2588100"/>
              <a:ext cx="14900" cy="14900"/>
            </a:xfrm>
            <a:custGeom>
              <a:avLst/>
              <a:gdLst/>
              <a:ahLst/>
              <a:cxnLst/>
              <a:rect l="l" t="t" r="r" b="b"/>
              <a:pathLst>
                <a:path w="596" h="596" extrusionOk="0">
                  <a:moveTo>
                    <a:pt x="0" y="0"/>
                  </a:moveTo>
                  <a:lnTo>
                    <a:pt x="0" y="595"/>
                  </a:lnTo>
                  <a:lnTo>
                    <a:pt x="596" y="595"/>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8"/>
            <p:cNvSpPr/>
            <p:nvPr/>
          </p:nvSpPr>
          <p:spPr>
            <a:xfrm>
              <a:off x="1168675" y="2558325"/>
              <a:ext cx="14900" cy="44675"/>
            </a:xfrm>
            <a:custGeom>
              <a:avLst/>
              <a:gdLst/>
              <a:ahLst/>
              <a:cxnLst/>
              <a:rect l="l" t="t" r="r" b="b"/>
              <a:pathLst>
                <a:path w="596" h="1787" extrusionOk="0">
                  <a:moveTo>
                    <a:pt x="0" y="0"/>
                  </a:moveTo>
                  <a:lnTo>
                    <a:pt x="0" y="1786"/>
                  </a:lnTo>
                  <a:lnTo>
                    <a:pt x="595" y="1786"/>
                  </a:lnTo>
                  <a:lnTo>
                    <a:pt x="5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6" name="Google Shape;376;p8"/>
          <p:cNvSpPr/>
          <p:nvPr/>
        </p:nvSpPr>
        <p:spPr>
          <a:xfrm rot="10800000">
            <a:off x="8705875" y="2624558"/>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7" name="Google Shape;377;p8"/>
          <p:cNvGrpSpPr/>
          <p:nvPr/>
        </p:nvGrpSpPr>
        <p:grpSpPr>
          <a:xfrm>
            <a:off x="7541675" y="-211692"/>
            <a:ext cx="1545200" cy="3784500"/>
            <a:chOff x="7541675" y="-211692"/>
            <a:chExt cx="1545200" cy="3784500"/>
          </a:xfrm>
        </p:grpSpPr>
        <p:sp>
          <p:nvSpPr>
            <p:cNvPr id="378" name="Google Shape;378;p8"/>
            <p:cNvSpPr/>
            <p:nvPr/>
          </p:nvSpPr>
          <p:spPr>
            <a:xfrm rot="10800000">
              <a:off x="8123775" y="14900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8"/>
            <p:cNvSpPr/>
            <p:nvPr/>
          </p:nvSpPr>
          <p:spPr>
            <a:xfrm rot="10800000">
              <a:off x="7541675" y="14900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8"/>
            <p:cNvSpPr/>
            <p:nvPr/>
          </p:nvSpPr>
          <p:spPr>
            <a:xfrm rot="10800000">
              <a:off x="8705875" y="-21169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8"/>
            <p:cNvSpPr/>
            <p:nvPr/>
          </p:nvSpPr>
          <p:spPr>
            <a:xfrm rot="10800000">
              <a:off x="8123775" y="-21169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8"/>
            <p:cNvSpPr/>
            <p:nvPr/>
          </p:nvSpPr>
          <p:spPr>
            <a:xfrm rot="10800000">
              <a:off x="8705875" y="3555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rot="10800000">
              <a:off x="8705875" y="9228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p:nvPr/>
          </p:nvSpPr>
          <p:spPr>
            <a:xfrm rot="10800000">
              <a:off x="8705875" y="14900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
            <p:cNvSpPr/>
            <p:nvPr/>
          </p:nvSpPr>
          <p:spPr>
            <a:xfrm rot="10800000">
              <a:off x="8705875" y="20573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
            <p:cNvSpPr/>
            <p:nvPr/>
          </p:nvSpPr>
          <p:spPr>
            <a:xfrm rot="10800000">
              <a:off x="8705875" y="31918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 name="Google Shape;387;p8"/>
          <p:cNvGrpSpPr/>
          <p:nvPr/>
        </p:nvGrpSpPr>
        <p:grpSpPr>
          <a:xfrm>
            <a:off x="6216187" y="1921279"/>
            <a:ext cx="429369" cy="380967"/>
            <a:chOff x="2785675" y="3230475"/>
            <a:chExt cx="285200" cy="253050"/>
          </a:xfrm>
        </p:grpSpPr>
        <p:sp>
          <p:nvSpPr>
            <p:cNvPr id="388" name="Google Shape;388;p8"/>
            <p:cNvSpPr/>
            <p:nvPr/>
          </p:nvSpPr>
          <p:spPr>
            <a:xfrm>
              <a:off x="2916650" y="3230475"/>
              <a:ext cx="154225" cy="241150"/>
            </a:xfrm>
            <a:custGeom>
              <a:avLst/>
              <a:gdLst/>
              <a:ahLst/>
              <a:cxnLst/>
              <a:rect l="l" t="t" r="r" b="b"/>
              <a:pathLst>
                <a:path w="6169" h="9646" extrusionOk="0">
                  <a:moveTo>
                    <a:pt x="620" y="596"/>
                  </a:moveTo>
                  <a:cubicBezTo>
                    <a:pt x="4454" y="882"/>
                    <a:pt x="6168" y="5502"/>
                    <a:pt x="3477" y="8217"/>
                  </a:cubicBezTo>
                  <a:lnTo>
                    <a:pt x="3263" y="8431"/>
                  </a:lnTo>
                  <a:lnTo>
                    <a:pt x="3477" y="8669"/>
                  </a:lnTo>
                  <a:lnTo>
                    <a:pt x="2358" y="8883"/>
                  </a:lnTo>
                  <a:lnTo>
                    <a:pt x="2358" y="8883"/>
                  </a:lnTo>
                  <a:lnTo>
                    <a:pt x="2596" y="7764"/>
                  </a:lnTo>
                  <a:lnTo>
                    <a:pt x="2834" y="8002"/>
                  </a:lnTo>
                  <a:lnTo>
                    <a:pt x="3025" y="7812"/>
                  </a:lnTo>
                  <a:cubicBezTo>
                    <a:pt x="5335" y="5478"/>
                    <a:pt x="3882" y="1501"/>
                    <a:pt x="620" y="1215"/>
                  </a:cubicBezTo>
                  <a:lnTo>
                    <a:pt x="620" y="596"/>
                  </a:lnTo>
                  <a:close/>
                  <a:moveTo>
                    <a:pt x="0" y="1"/>
                  </a:moveTo>
                  <a:lnTo>
                    <a:pt x="0" y="1787"/>
                  </a:lnTo>
                  <a:lnTo>
                    <a:pt x="310" y="1787"/>
                  </a:lnTo>
                  <a:cubicBezTo>
                    <a:pt x="3072" y="1811"/>
                    <a:pt x="4573" y="5026"/>
                    <a:pt x="2810" y="7145"/>
                  </a:cubicBezTo>
                  <a:lnTo>
                    <a:pt x="2215" y="6550"/>
                  </a:lnTo>
                  <a:lnTo>
                    <a:pt x="1596" y="9646"/>
                  </a:lnTo>
                  <a:lnTo>
                    <a:pt x="4668" y="9026"/>
                  </a:lnTo>
                  <a:lnTo>
                    <a:pt x="4073" y="8431"/>
                  </a:lnTo>
                  <a:cubicBezTo>
                    <a:pt x="5883" y="6431"/>
                    <a:pt x="5787" y="3382"/>
                    <a:pt x="3882" y="1501"/>
                  </a:cubicBezTo>
                  <a:cubicBezTo>
                    <a:pt x="2930" y="548"/>
                    <a:pt x="1644" y="1"/>
                    <a:pt x="3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8"/>
            <p:cNvSpPr/>
            <p:nvPr/>
          </p:nvSpPr>
          <p:spPr>
            <a:xfrm>
              <a:off x="2785675" y="3242975"/>
              <a:ext cx="146475" cy="240550"/>
            </a:xfrm>
            <a:custGeom>
              <a:avLst/>
              <a:gdLst/>
              <a:ahLst/>
              <a:cxnLst/>
              <a:rect l="l" t="t" r="r" b="b"/>
              <a:pathLst>
                <a:path w="5859" h="9622" extrusionOk="0">
                  <a:moveTo>
                    <a:pt x="3501" y="739"/>
                  </a:moveTo>
                  <a:lnTo>
                    <a:pt x="3287" y="1858"/>
                  </a:lnTo>
                  <a:lnTo>
                    <a:pt x="3048" y="1620"/>
                  </a:lnTo>
                  <a:lnTo>
                    <a:pt x="2834" y="1835"/>
                  </a:lnTo>
                  <a:cubicBezTo>
                    <a:pt x="1310" y="3335"/>
                    <a:pt x="1310" y="5788"/>
                    <a:pt x="2834" y="7312"/>
                  </a:cubicBezTo>
                  <a:cubicBezTo>
                    <a:pt x="3477" y="7955"/>
                    <a:pt x="4334" y="8360"/>
                    <a:pt x="5263" y="8407"/>
                  </a:cubicBezTo>
                  <a:lnTo>
                    <a:pt x="5263" y="9003"/>
                  </a:lnTo>
                  <a:cubicBezTo>
                    <a:pt x="4168" y="8931"/>
                    <a:pt x="3120" y="8455"/>
                    <a:pt x="2358" y="7669"/>
                  </a:cubicBezTo>
                  <a:cubicBezTo>
                    <a:pt x="691" y="5907"/>
                    <a:pt x="715" y="3120"/>
                    <a:pt x="2429" y="1382"/>
                  </a:cubicBezTo>
                  <a:lnTo>
                    <a:pt x="2620" y="1215"/>
                  </a:lnTo>
                  <a:lnTo>
                    <a:pt x="2382" y="977"/>
                  </a:lnTo>
                  <a:lnTo>
                    <a:pt x="3501" y="739"/>
                  </a:lnTo>
                  <a:close/>
                  <a:moveTo>
                    <a:pt x="4263" y="1"/>
                  </a:moveTo>
                  <a:lnTo>
                    <a:pt x="1167" y="596"/>
                  </a:lnTo>
                  <a:lnTo>
                    <a:pt x="1762" y="1192"/>
                  </a:lnTo>
                  <a:cubicBezTo>
                    <a:pt x="0" y="3192"/>
                    <a:pt x="95" y="6240"/>
                    <a:pt x="2001" y="8145"/>
                  </a:cubicBezTo>
                  <a:cubicBezTo>
                    <a:pt x="2929" y="9098"/>
                    <a:pt x="4215" y="9622"/>
                    <a:pt x="5573" y="9622"/>
                  </a:cubicBezTo>
                  <a:lnTo>
                    <a:pt x="5859" y="9622"/>
                  </a:lnTo>
                  <a:lnTo>
                    <a:pt x="5859" y="7836"/>
                  </a:lnTo>
                  <a:lnTo>
                    <a:pt x="5573" y="7836"/>
                  </a:lnTo>
                  <a:cubicBezTo>
                    <a:pt x="4692" y="7836"/>
                    <a:pt x="3858" y="7502"/>
                    <a:pt x="3263" y="6883"/>
                  </a:cubicBezTo>
                  <a:cubicBezTo>
                    <a:pt x="2048" y="5692"/>
                    <a:pt x="1977" y="3763"/>
                    <a:pt x="3048" y="2477"/>
                  </a:cubicBezTo>
                  <a:lnTo>
                    <a:pt x="3048" y="2477"/>
                  </a:lnTo>
                  <a:lnTo>
                    <a:pt x="3644" y="3073"/>
                  </a:lnTo>
                  <a:lnTo>
                    <a:pt x="42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8"/>
            <p:cNvSpPr/>
            <p:nvPr/>
          </p:nvSpPr>
          <p:spPr>
            <a:xfrm>
              <a:off x="2894625" y="3304900"/>
              <a:ext cx="60150" cy="104200"/>
            </a:xfrm>
            <a:custGeom>
              <a:avLst/>
              <a:gdLst/>
              <a:ahLst/>
              <a:cxnLst/>
              <a:rect l="l" t="t" r="r" b="b"/>
              <a:pathLst>
                <a:path w="2406" h="4168" extrusionOk="0">
                  <a:moveTo>
                    <a:pt x="905" y="0"/>
                  </a:moveTo>
                  <a:lnTo>
                    <a:pt x="905" y="643"/>
                  </a:lnTo>
                  <a:cubicBezTo>
                    <a:pt x="0" y="1001"/>
                    <a:pt x="215" y="2358"/>
                    <a:pt x="1215" y="2382"/>
                  </a:cubicBezTo>
                  <a:cubicBezTo>
                    <a:pt x="1334" y="2382"/>
                    <a:pt x="1453" y="2453"/>
                    <a:pt x="1477" y="2572"/>
                  </a:cubicBezTo>
                  <a:cubicBezTo>
                    <a:pt x="1548" y="2763"/>
                    <a:pt x="1405" y="2977"/>
                    <a:pt x="1215" y="2977"/>
                  </a:cubicBezTo>
                  <a:cubicBezTo>
                    <a:pt x="1048" y="2977"/>
                    <a:pt x="905" y="2834"/>
                    <a:pt x="905" y="2668"/>
                  </a:cubicBezTo>
                  <a:lnTo>
                    <a:pt x="310" y="2668"/>
                  </a:lnTo>
                  <a:cubicBezTo>
                    <a:pt x="310" y="3049"/>
                    <a:pt x="548" y="3382"/>
                    <a:pt x="905" y="3501"/>
                  </a:cubicBezTo>
                  <a:lnTo>
                    <a:pt x="905" y="4168"/>
                  </a:lnTo>
                  <a:lnTo>
                    <a:pt x="1501" y="4168"/>
                  </a:lnTo>
                  <a:lnTo>
                    <a:pt x="1501" y="3501"/>
                  </a:lnTo>
                  <a:cubicBezTo>
                    <a:pt x="2405" y="3168"/>
                    <a:pt x="2191" y="1810"/>
                    <a:pt x="1215" y="1787"/>
                  </a:cubicBezTo>
                  <a:cubicBezTo>
                    <a:pt x="929" y="1787"/>
                    <a:pt x="810" y="1453"/>
                    <a:pt x="1000" y="1286"/>
                  </a:cubicBezTo>
                  <a:cubicBezTo>
                    <a:pt x="1065" y="1222"/>
                    <a:pt x="1143" y="1193"/>
                    <a:pt x="1218" y="1193"/>
                  </a:cubicBezTo>
                  <a:cubicBezTo>
                    <a:pt x="1365" y="1193"/>
                    <a:pt x="1501" y="1304"/>
                    <a:pt x="1501" y="1477"/>
                  </a:cubicBezTo>
                  <a:lnTo>
                    <a:pt x="2096" y="1477"/>
                  </a:lnTo>
                  <a:cubicBezTo>
                    <a:pt x="2096" y="1120"/>
                    <a:pt x="1858" y="763"/>
                    <a:pt x="1501" y="643"/>
                  </a:cubicBezTo>
                  <a:lnTo>
                    <a:pt x="150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 name="Google Shape;391;p8"/>
          <p:cNvGrpSpPr/>
          <p:nvPr/>
        </p:nvGrpSpPr>
        <p:grpSpPr>
          <a:xfrm>
            <a:off x="3618530" y="1921279"/>
            <a:ext cx="335275" cy="380967"/>
            <a:chOff x="2235550" y="3230475"/>
            <a:chExt cx="222700" cy="253050"/>
          </a:xfrm>
        </p:grpSpPr>
        <p:sp>
          <p:nvSpPr>
            <p:cNvPr id="392" name="Google Shape;392;p8"/>
            <p:cNvSpPr/>
            <p:nvPr/>
          </p:nvSpPr>
          <p:spPr>
            <a:xfrm>
              <a:off x="2235550" y="3230475"/>
              <a:ext cx="222700" cy="253050"/>
            </a:xfrm>
            <a:custGeom>
              <a:avLst/>
              <a:gdLst/>
              <a:ahLst/>
              <a:cxnLst/>
              <a:rect l="l" t="t" r="r" b="b"/>
              <a:pathLst>
                <a:path w="8908" h="10122" extrusionOk="0">
                  <a:moveTo>
                    <a:pt x="4954" y="596"/>
                  </a:moveTo>
                  <a:cubicBezTo>
                    <a:pt x="4787" y="929"/>
                    <a:pt x="4525" y="1215"/>
                    <a:pt x="4168" y="1358"/>
                  </a:cubicBezTo>
                  <a:lnTo>
                    <a:pt x="4168" y="596"/>
                  </a:lnTo>
                  <a:close/>
                  <a:moveTo>
                    <a:pt x="8312" y="596"/>
                  </a:moveTo>
                  <a:lnTo>
                    <a:pt x="8312" y="1358"/>
                  </a:lnTo>
                  <a:cubicBezTo>
                    <a:pt x="7978" y="1215"/>
                    <a:pt x="7693" y="929"/>
                    <a:pt x="7550" y="596"/>
                  </a:cubicBezTo>
                  <a:close/>
                  <a:moveTo>
                    <a:pt x="6266" y="4178"/>
                  </a:moveTo>
                  <a:cubicBezTo>
                    <a:pt x="6738" y="4178"/>
                    <a:pt x="7179" y="4568"/>
                    <a:pt x="7145" y="5121"/>
                  </a:cubicBezTo>
                  <a:cubicBezTo>
                    <a:pt x="7113" y="5634"/>
                    <a:pt x="6691" y="5964"/>
                    <a:pt x="6252" y="5964"/>
                  </a:cubicBezTo>
                  <a:cubicBezTo>
                    <a:pt x="6040" y="5964"/>
                    <a:pt x="5823" y="5887"/>
                    <a:pt x="5645" y="5716"/>
                  </a:cubicBezTo>
                  <a:lnTo>
                    <a:pt x="6359" y="5002"/>
                  </a:lnTo>
                  <a:lnTo>
                    <a:pt x="6216" y="4787"/>
                  </a:lnTo>
                  <a:cubicBezTo>
                    <a:pt x="6097" y="4597"/>
                    <a:pt x="5930" y="4454"/>
                    <a:pt x="5740" y="4359"/>
                  </a:cubicBezTo>
                  <a:cubicBezTo>
                    <a:pt x="5904" y="4234"/>
                    <a:pt x="6087" y="4178"/>
                    <a:pt x="6266" y="4178"/>
                  </a:cubicBezTo>
                  <a:close/>
                  <a:moveTo>
                    <a:pt x="3597" y="3573"/>
                  </a:moveTo>
                  <a:lnTo>
                    <a:pt x="3597" y="5049"/>
                  </a:lnTo>
                  <a:lnTo>
                    <a:pt x="2811" y="5740"/>
                  </a:lnTo>
                  <a:lnTo>
                    <a:pt x="3192" y="6169"/>
                  </a:lnTo>
                  <a:lnTo>
                    <a:pt x="4644" y="4954"/>
                  </a:lnTo>
                  <a:cubicBezTo>
                    <a:pt x="4787" y="4835"/>
                    <a:pt x="4954" y="4775"/>
                    <a:pt x="5121" y="4775"/>
                  </a:cubicBezTo>
                  <a:cubicBezTo>
                    <a:pt x="5287" y="4775"/>
                    <a:pt x="5454" y="4835"/>
                    <a:pt x="5597" y="4954"/>
                  </a:cubicBezTo>
                  <a:lnTo>
                    <a:pt x="2811" y="7740"/>
                  </a:lnTo>
                  <a:lnTo>
                    <a:pt x="620" y="7740"/>
                  </a:lnTo>
                  <a:lnTo>
                    <a:pt x="620" y="5359"/>
                  </a:lnTo>
                  <a:lnTo>
                    <a:pt x="1025" y="5359"/>
                  </a:lnTo>
                  <a:lnTo>
                    <a:pt x="3406" y="3573"/>
                  </a:lnTo>
                  <a:close/>
                  <a:moveTo>
                    <a:pt x="4192" y="8741"/>
                  </a:moveTo>
                  <a:cubicBezTo>
                    <a:pt x="4525" y="8907"/>
                    <a:pt x="4787" y="9169"/>
                    <a:pt x="4954" y="9526"/>
                  </a:cubicBezTo>
                  <a:lnTo>
                    <a:pt x="4168" y="9526"/>
                  </a:lnTo>
                  <a:lnTo>
                    <a:pt x="4192" y="8741"/>
                  </a:lnTo>
                  <a:close/>
                  <a:moveTo>
                    <a:pt x="6931" y="596"/>
                  </a:moveTo>
                  <a:cubicBezTo>
                    <a:pt x="7145" y="1263"/>
                    <a:pt x="7669" y="1787"/>
                    <a:pt x="8336" y="2001"/>
                  </a:cubicBezTo>
                  <a:lnTo>
                    <a:pt x="8336" y="8098"/>
                  </a:lnTo>
                  <a:cubicBezTo>
                    <a:pt x="7669" y="8312"/>
                    <a:pt x="7145" y="8836"/>
                    <a:pt x="6931" y="9526"/>
                  </a:cubicBezTo>
                  <a:lnTo>
                    <a:pt x="5573" y="9526"/>
                  </a:lnTo>
                  <a:cubicBezTo>
                    <a:pt x="5383" y="8836"/>
                    <a:pt x="4859" y="8312"/>
                    <a:pt x="4192" y="8098"/>
                  </a:cubicBezTo>
                  <a:lnTo>
                    <a:pt x="4192" y="7193"/>
                  </a:lnTo>
                  <a:lnTo>
                    <a:pt x="5240" y="6145"/>
                  </a:lnTo>
                  <a:cubicBezTo>
                    <a:pt x="5541" y="6432"/>
                    <a:pt x="5902" y="6559"/>
                    <a:pt x="6254" y="6559"/>
                  </a:cubicBezTo>
                  <a:cubicBezTo>
                    <a:pt x="7069" y="6559"/>
                    <a:pt x="7840" y="5878"/>
                    <a:pt x="7740" y="4930"/>
                  </a:cubicBezTo>
                  <a:cubicBezTo>
                    <a:pt x="7667" y="4077"/>
                    <a:pt x="6966" y="3569"/>
                    <a:pt x="6251" y="3569"/>
                  </a:cubicBezTo>
                  <a:cubicBezTo>
                    <a:pt x="5808" y="3569"/>
                    <a:pt x="5359" y="3764"/>
                    <a:pt x="5049" y="4192"/>
                  </a:cubicBezTo>
                  <a:cubicBezTo>
                    <a:pt x="4763" y="4192"/>
                    <a:pt x="4478" y="4311"/>
                    <a:pt x="4263" y="4502"/>
                  </a:cubicBezTo>
                  <a:lnTo>
                    <a:pt x="4192" y="4573"/>
                  </a:lnTo>
                  <a:lnTo>
                    <a:pt x="4192" y="2001"/>
                  </a:lnTo>
                  <a:cubicBezTo>
                    <a:pt x="4859" y="1787"/>
                    <a:pt x="5383" y="1263"/>
                    <a:pt x="5573" y="596"/>
                  </a:cubicBezTo>
                  <a:close/>
                  <a:moveTo>
                    <a:pt x="8336" y="8741"/>
                  </a:moveTo>
                  <a:lnTo>
                    <a:pt x="8336" y="9526"/>
                  </a:lnTo>
                  <a:lnTo>
                    <a:pt x="7574" y="9526"/>
                  </a:lnTo>
                  <a:cubicBezTo>
                    <a:pt x="7716" y="9169"/>
                    <a:pt x="7978" y="8907"/>
                    <a:pt x="8336" y="8741"/>
                  </a:cubicBezTo>
                  <a:close/>
                  <a:moveTo>
                    <a:pt x="3573" y="1"/>
                  </a:moveTo>
                  <a:lnTo>
                    <a:pt x="3573" y="2977"/>
                  </a:lnTo>
                  <a:lnTo>
                    <a:pt x="3192" y="2977"/>
                  </a:lnTo>
                  <a:lnTo>
                    <a:pt x="810" y="4764"/>
                  </a:lnTo>
                  <a:lnTo>
                    <a:pt x="1" y="4764"/>
                  </a:lnTo>
                  <a:lnTo>
                    <a:pt x="1" y="8312"/>
                  </a:lnTo>
                  <a:lnTo>
                    <a:pt x="3025" y="8312"/>
                  </a:lnTo>
                  <a:lnTo>
                    <a:pt x="3573" y="7788"/>
                  </a:lnTo>
                  <a:lnTo>
                    <a:pt x="3573" y="10122"/>
                  </a:lnTo>
                  <a:lnTo>
                    <a:pt x="8907" y="10122"/>
                  </a:lnTo>
                  <a:lnTo>
                    <a:pt x="89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p:cNvSpPr/>
            <p:nvPr/>
          </p:nvSpPr>
          <p:spPr>
            <a:xfrm>
              <a:off x="2384400" y="3409100"/>
              <a:ext cx="14900" cy="29775"/>
            </a:xfrm>
            <a:custGeom>
              <a:avLst/>
              <a:gdLst/>
              <a:ahLst/>
              <a:cxnLst/>
              <a:rect l="l" t="t" r="r" b="b"/>
              <a:pathLst>
                <a:path w="596" h="1191" extrusionOk="0">
                  <a:moveTo>
                    <a:pt x="0" y="0"/>
                  </a:moveTo>
                  <a:lnTo>
                    <a:pt x="0" y="1191"/>
                  </a:lnTo>
                  <a:lnTo>
                    <a:pt x="596" y="1191"/>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
            <p:cNvSpPr/>
            <p:nvPr/>
          </p:nvSpPr>
          <p:spPr>
            <a:xfrm>
              <a:off x="2384400" y="3275125"/>
              <a:ext cx="14900" cy="29800"/>
            </a:xfrm>
            <a:custGeom>
              <a:avLst/>
              <a:gdLst/>
              <a:ahLst/>
              <a:cxnLst/>
              <a:rect l="l" t="t" r="r" b="b"/>
              <a:pathLst>
                <a:path w="596" h="1192" extrusionOk="0">
                  <a:moveTo>
                    <a:pt x="0" y="1"/>
                  </a:moveTo>
                  <a:lnTo>
                    <a:pt x="0" y="1191"/>
                  </a:lnTo>
                  <a:lnTo>
                    <a:pt x="596" y="1191"/>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 name="Google Shape;395;p8"/>
          <p:cNvGrpSpPr/>
          <p:nvPr/>
        </p:nvGrpSpPr>
        <p:grpSpPr>
          <a:xfrm>
            <a:off x="994106" y="1921254"/>
            <a:ext cx="380967" cy="381004"/>
            <a:chOff x="3956150" y="2379700"/>
            <a:chExt cx="253050" cy="253075"/>
          </a:xfrm>
        </p:grpSpPr>
        <p:sp>
          <p:nvSpPr>
            <p:cNvPr id="396" name="Google Shape;396;p8"/>
            <p:cNvSpPr/>
            <p:nvPr/>
          </p:nvSpPr>
          <p:spPr>
            <a:xfrm>
              <a:off x="3956150" y="2379700"/>
              <a:ext cx="253050" cy="253075"/>
            </a:xfrm>
            <a:custGeom>
              <a:avLst/>
              <a:gdLst/>
              <a:ahLst/>
              <a:cxnLst/>
              <a:rect l="l" t="t" r="r" b="b"/>
              <a:pathLst>
                <a:path w="10122" h="10123" extrusionOk="0">
                  <a:moveTo>
                    <a:pt x="9550" y="596"/>
                  </a:moveTo>
                  <a:lnTo>
                    <a:pt x="9550" y="5931"/>
                  </a:lnTo>
                  <a:lnTo>
                    <a:pt x="620" y="5931"/>
                  </a:lnTo>
                  <a:lnTo>
                    <a:pt x="620" y="596"/>
                  </a:lnTo>
                  <a:close/>
                  <a:moveTo>
                    <a:pt x="9550" y="6526"/>
                  </a:moveTo>
                  <a:lnTo>
                    <a:pt x="9550" y="7717"/>
                  </a:lnTo>
                  <a:lnTo>
                    <a:pt x="620" y="7717"/>
                  </a:lnTo>
                  <a:lnTo>
                    <a:pt x="620" y="6526"/>
                  </a:lnTo>
                  <a:close/>
                  <a:moveTo>
                    <a:pt x="5978" y="8312"/>
                  </a:moveTo>
                  <a:lnTo>
                    <a:pt x="5978" y="9527"/>
                  </a:lnTo>
                  <a:lnTo>
                    <a:pt x="4192" y="9527"/>
                  </a:lnTo>
                  <a:lnTo>
                    <a:pt x="4192" y="8312"/>
                  </a:lnTo>
                  <a:close/>
                  <a:moveTo>
                    <a:pt x="0" y="1"/>
                  </a:moveTo>
                  <a:lnTo>
                    <a:pt x="24" y="8312"/>
                  </a:lnTo>
                  <a:lnTo>
                    <a:pt x="3596" y="8312"/>
                  </a:lnTo>
                  <a:lnTo>
                    <a:pt x="3596" y="9527"/>
                  </a:lnTo>
                  <a:lnTo>
                    <a:pt x="2406" y="9527"/>
                  </a:lnTo>
                  <a:lnTo>
                    <a:pt x="2406" y="10122"/>
                  </a:lnTo>
                  <a:lnTo>
                    <a:pt x="7740" y="10122"/>
                  </a:lnTo>
                  <a:lnTo>
                    <a:pt x="7740" y="9527"/>
                  </a:lnTo>
                  <a:lnTo>
                    <a:pt x="6549" y="9527"/>
                  </a:lnTo>
                  <a:lnTo>
                    <a:pt x="6549" y="8312"/>
                  </a:lnTo>
                  <a:lnTo>
                    <a:pt x="10122" y="8312"/>
                  </a:lnTo>
                  <a:lnTo>
                    <a:pt x="1012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4090700" y="2409475"/>
              <a:ext cx="59550" cy="14925"/>
            </a:xfrm>
            <a:custGeom>
              <a:avLst/>
              <a:gdLst/>
              <a:ahLst/>
              <a:cxnLst/>
              <a:rect l="l" t="t" r="r" b="b"/>
              <a:pathLst>
                <a:path w="2382" h="597" extrusionOk="0">
                  <a:moveTo>
                    <a:pt x="1" y="1"/>
                  </a:moveTo>
                  <a:lnTo>
                    <a:pt x="1" y="596"/>
                  </a:lnTo>
                  <a:lnTo>
                    <a:pt x="2382" y="596"/>
                  </a:lnTo>
                  <a:lnTo>
                    <a:pt x="2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4060925" y="2439250"/>
              <a:ext cx="119100" cy="14900"/>
            </a:xfrm>
            <a:custGeom>
              <a:avLst/>
              <a:gdLst/>
              <a:ahLst/>
              <a:cxnLst/>
              <a:rect l="l" t="t" r="r" b="b"/>
              <a:pathLst>
                <a:path w="4764" h="596" extrusionOk="0">
                  <a:moveTo>
                    <a:pt x="1" y="0"/>
                  </a:moveTo>
                  <a:lnTo>
                    <a:pt x="1" y="596"/>
                  </a:lnTo>
                  <a:lnTo>
                    <a:pt x="4764" y="596"/>
                  </a:lnTo>
                  <a:lnTo>
                    <a:pt x="47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4060925" y="2469025"/>
              <a:ext cx="119100" cy="14900"/>
            </a:xfrm>
            <a:custGeom>
              <a:avLst/>
              <a:gdLst/>
              <a:ahLst/>
              <a:cxnLst/>
              <a:rect l="l" t="t" r="r" b="b"/>
              <a:pathLst>
                <a:path w="4764" h="596" extrusionOk="0">
                  <a:moveTo>
                    <a:pt x="1" y="0"/>
                  </a:moveTo>
                  <a:lnTo>
                    <a:pt x="1" y="595"/>
                  </a:lnTo>
                  <a:lnTo>
                    <a:pt x="4764" y="595"/>
                  </a:lnTo>
                  <a:lnTo>
                    <a:pt x="47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4060925" y="2498775"/>
              <a:ext cx="44675" cy="14925"/>
            </a:xfrm>
            <a:custGeom>
              <a:avLst/>
              <a:gdLst/>
              <a:ahLst/>
              <a:cxnLst/>
              <a:rect l="l" t="t" r="r" b="b"/>
              <a:pathLst>
                <a:path w="1787" h="597" extrusionOk="0">
                  <a:moveTo>
                    <a:pt x="1" y="1"/>
                  </a:moveTo>
                  <a:lnTo>
                    <a:pt x="1" y="596"/>
                  </a:lnTo>
                  <a:lnTo>
                    <a:pt x="1787" y="596"/>
                  </a:lnTo>
                  <a:lnTo>
                    <a:pt x="178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4134750" y="2498775"/>
              <a:ext cx="44675" cy="14925"/>
            </a:xfrm>
            <a:custGeom>
              <a:avLst/>
              <a:gdLst/>
              <a:ahLst/>
              <a:cxnLst/>
              <a:rect l="l" t="t" r="r" b="b"/>
              <a:pathLst>
                <a:path w="1787" h="597" extrusionOk="0">
                  <a:moveTo>
                    <a:pt x="1" y="1"/>
                  </a:moveTo>
                  <a:lnTo>
                    <a:pt x="1" y="596"/>
                  </a:lnTo>
                  <a:lnTo>
                    <a:pt x="1787" y="596"/>
                  </a:lnTo>
                  <a:lnTo>
                    <a:pt x="178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3993650" y="2409475"/>
              <a:ext cx="52425" cy="104225"/>
            </a:xfrm>
            <a:custGeom>
              <a:avLst/>
              <a:gdLst/>
              <a:ahLst/>
              <a:cxnLst/>
              <a:rect l="l" t="t" r="r" b="b"/>
              <a:pathLst>
                <a:path w="2097" h="4169" extrusionOk="0">
                  <a:moveTo>
                    <a:pt x="906" y="1"/>
                  </a:moveTo>
                  <a:lnTo>
                    <a:pt x="906" y="644"/>
                  </a:lnTo>
                  <a:cubicBezTo>
                    <a:pt x="1" y="1001"/>
                    <a:pt x="215" y="2358"/>
                    <a:pt x="1215" y="2382"/>
                  </a:cubicBezTo>
                  <a:cubicBezTo>
                    <a:pt x="1596" y="2382"/>
                    <a:pt x="1596" y="2977"/>
                    <a:pt x="1215" y="2977"/>
                  </a:cubicBezTo>
                  <a:cubicBezTo>
                    <a:pt x="1049" y="2977"/>
                    <a:pt x="906" y="2835"/>
                    <a:pt x="906" y="2692"/>
                  </a:cubicBezTo>
                  <a:lnTo>
                    <a:pt x="310" y="2692"/>
                  </a:lnTo>
                  <a:cubicBezTo>
                    <a:pt x="310" y="3049"/>
                    <a:pt x="549" y="3382"/>
                    <a:pt x="906" y="3525"/>
                  </a:cubicBezTo>
                  <a:lnTo>
                    <a:pt x="906" y="4168"/>
                  </a:lnTo>
                  <a:lnTo>
                    <a:pt x="1501" y="4168"/>
                  </a:lnTo>
                  <a:lnTo>
                    <a:pt x="1501" y="3525"/>
                  </a:lnTo>
                  <a:cubicBezTo>
                    <a:pt x="1858" y="3382"/>
                    <a:pt x="2096" y="3049"/>
                    <a:pt x="2096" y="2692"/>
                  </a:cubicBezTo>
                  <a:cubicBezTo>
                    <a:pt x="2096" y="2192"/>
                    <a:pt x="1692" y="1787"/>
                    <a:pt x="1215" y="1787"/>
                  </a:cubicBezTo>
                  <a:cubicBezTo>
                    <a:pt x="930" y="1787"/>
                    <a:pt x="810" y="1477"/>
                    <a:pt x="1001" y="1287"/>
                  </a:cubicBezTo>
                  <a:cubicBezTo>
                    <a:pt x="1064" y="1223"/>
                    <a:pt x="1141" y="1194"/>
                    <a:pt x="1215" y="1194"/>
                  </a:cubicBezTo>
                  <a:cubicBezTo>
                    <a:pt x="1363" y="1194"/>
                    <a:pt x="1501" y="1310"/>
                    <a:pt x="1501" y="1501"/>
                  </a:cubicBezTo>
                  <a:lnTo>
                    <a:pt x="2096" y="1501"/>
                  </a:lnTo>
                  <a:cubicBezTo>
                    <a:pt x="2096" y="1120"/>
                    <a:pt x="1858" y="787"/>
                    <a:pt x="1501" y="644"/>
                  </a:cubicBezTo>
                  <a:lnTo>
                    <a:pt x="150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4075825" y="2549975"/>
              <a:ext cx="14900" cy="14925"/>
            </a:xfrm>
            <a:custGeom>
              <a:avLst/>
              <a:gdLst/>
              <a:ahLst/>
              <a:cxnLst/>
              <a:rect l="l" t="t" r="r" b="b"/>
              <a:pathLst>
                <a:path w="596" h="597" extrusionOk="0">
                  <a:moveTo>
                    <a:pt x="0" y="1"/>
                  </a:moveTo>
                  <a:lnTo>
                    <a:pt x="0" y="596"/>
                  </a:lnTo>
                  <a:lnTo>
                    <a:pt x="596" y="596"/>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4" name="Google Shape;404;p8"/>
          <p:cNvPicPr preferRelativeResize="0"/>
          <p:nvPr/>
        </p:nvPicPr>
        <p:blipFill>
          <a:blip r:embed="rId3">
            <a:alphaModFix/>
          </a:blip>
          <a:stretch>
            <a:fillRect/>
          </a:stretch>
        </p:blipFill>
        <p:spPr>
          <a:xfrm>
            <a:off x="142725" y="1210700"/>
            <a:ext cx="2355875" cy="1099250"/>
          </a:xfrm>
          <a:prstGeom prst="rect">
            <a:avLst/>
          </a:prstGeom>
          <a:noFill/>
          <a:ln>
            <a:noFill/>
          </a:ln>
        </p:spPr>
      </p:pic>
      <p:pic>
        <p:nvPicPr>
          <p:cNvPr id="405" name="Google Shape;405;p8"/>
          <p:cNvPicPr preferRelativeResize="0"/>
          <p:nvPr/>
        </p:nvPicPr>
        <p:blipFill>
          <a:blip r:embed="rId4">
            <a:alphaModFix/>
          </a:blip>
          <a:stretch>
            <a:fillRect/>
          </a:stretch>
        </p:blipFill>
        <p:spPr>
          <a:xfrm>
            <a:off x="2462225" y="1189175"/>
            <a:ext cx="2193775" cy="1142276"/>
          </a:xfrm>
          <a:prstGeom prst="rect">
            <a:avLst/>
          </a:prstGeom>
          <a:noFill/>
          <a:ln>
            <a:noFill/>
          </a:ln>
        </p:spPr>
      </p:pic>
      <p:pic>
        <p:nvPicPr>
          <p:cNvPr id="406" name="Google Shape;406;p8"/>
          <p:cNvPicPr preferRelativeResize="0"/>
          <p:nvPr/>
        </p:nvPicPr>
        <p:blipFill>
          <a:blip r:embed="rId5">
            <a:alphaModFix/>
          </a:blip>
          <a:stretch>
            <a:fillRect/>
          </a:stretch>
        </p:blipFill>
        <p:spPr>
          <a:xfrm>
            <a:off x="4608150" y="1210700"/>
            <a:ext cx="2037400" cy="1099250"/>
          </a:xfrm>
          <a:prstGeom prst="rect">
            <a:avLst/>
          </a:prstGeom>
          <a:noFill/>
          <a:ln>
            <a:noFill/>
          </a:ln>
        </p:spPr>
      </p:pic>
      <p:pic>
        <p:nvPicPr>
          <p:cNvPr id="407" name="Google Shape;407;p8"/>
          <p:cNvPicPr preferRelativeResize="0"/>
          <p:nvPr/>
        </p:nvPicPr>
        <p:blipFill>
          <a:blip r:embed="rId6">
            <a:alphaModFix/>
          </a:blip>
          <a:stretch>
            <a:fillRect/>
          </a:stretch>
        </p:blipFill>
        <p:spPr>
          <a:xfrm>
            <a:off x="198575" y="2430250"/>
            <a:ext cx="2355875" cy="1204622"/>
          </a:xfrm>
          <a:prstGeom prst="rect">
            <a:avLst/>
          </a:prstGeom>
          <a:noFill/>
          <a:ln>
            <a:noFill/>
          </a:ln>
        </p:spPr>
      </p:pic>
      <p:pic>
        <p:nvPicPr>
          <p:cNvPr id="408" name="Google Shape;408;p8"/>
          <p:cNvPicPr preferRelativeResize="0"/>
          <p:nvPr/>
        </p:nvPicPr>
        <p:blipFill>
          <a:blip r:embed="rId7">
            <a:alphaModFix/>
          </a:blip>
          <a:stretch>
            <a:fillRect/>
          </a:stretch>
        </p:blipFill>
        <p:spPr>
          <a:xfrm>
            <a:off x="2663925" y="2331450"/>
            <a:ext cx="2449661" cy="1204625"/>
          </a:xfrm>
          <a:prstGeom prst="rect">
            <a:avLst/>
          </a:prstGeom>
          <a:noFill/>
          <a:ln>
            <a:noFill/>
          </a:ln>
        </p:spPr>
      </p:pic>
      <p:pic>
        <p:nvPicPr>
          <p:cNvPr id="409" name="Google Shape;409;p8"/>
          <p:cNvPicPr preferRelativeResize="0"/>
          <p:nvPr/>
        </p:nvPicPr>
        <p:blipFill>
          <a:blip r:embed="rId8">
            <a:alphaModFix/>
          </a:blip>
          <a:stretch>
            <a:fillRect/>
          </a:stretch>
        </p:blipFill>
        <p:spPr>
          <a:xfrm>
            <a:off x="6731400" y="1271523"/>
            <a:ext cx="1974475" cy="906275"/>
          </a:xfrm>
          <a:prstGeom prst="rect">
            <a:avLst/>
          </a:prstGeom>
          <a:noFill/>
          <a:ln>
            <a:noFill/>
          </a:ln>
        </p:spPr>
      </p:pic>
      <p:pic>
        <p:nvPicPr>
          <p:cNvPr id="410" name="Google Shape;410;p8"/>
          <p:cNvPicPr preferRelativeResize="0"/>
          <p:nvPr/>
        </p:nvPicPr>
        <p:blipFill>
          <a:blip r:embed="rId9">
            <a:alphaModFix/>
          </a:blip>
          <a:stretch>
            <a:fillRect/>
          </a:stretch>
        </p:blipFill>
        <p:spPr>
          <a:xfrm>
            <a:off x="5175098" y="2331450"/>
            <a:ext cx="1545200" cy="1605628"/>
          </a:xfrm>
          <a:prstGeom prst="rect">
            <a:avLst/>
          </a:prstGeom>
          <a:noFill/>
          <a:ln>
            <a:noFill/>
          </a:ln>
        </p:spPr>
      </p:pic>
      <p:pic>
        <p:nvPicPr>
          <p:cNvPr id="411" name="Google Shape;411;p8"/>
          <p:cNvPicPr preferRelativeResize="0"/>
          <p:nvPr/>
        </p:nvPicPr>
        <p:blipFill>
          <a:blip r:embed="rId10">
            <a:alphaModFix/>
          </a:blip>
          <a:stretch>
            <a:fillRect/>
          </a:stretch>
        </p:blipFill>
        <p:spPr>
          <a:xfrm>
            <a:off x="6781825" y="2370700"/>
            <a:ext cx="1231525" cy="1323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0"/>
          <p:cNvSpPr txBox="1">
            <a:spLocks noGrp="1"/>
          </p:cNvSpPr>
          <p:nvPr>
            <p:ph type="title"/>
          </p:nvPr>
        </p:nvSpPr>
        <p:spPr>
          <a:xfrm>
            <a:off x="4979200" y="1839075"/>
            <a:ext cx="3575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CORRELATION</a:t>
            </a:r>
            <a:endParaRPr/>
          </a:p>
        </p:txBody>
      </p:sp>
      <p:sp>
        <p:nvSpPr>
          <p:cNvPr id="417" name="Google Shape;417;p10"/>
          <p:cNvSpPr txBox="1">
            <a:spLocks noGrp="1"/>
          </p:cNvSpPr>
          <p:nvPr>
            <p:ph type="subTitle" idx="1"/>
          </p:nvPr>
        </p:nvSpPr>
        <p:spPr>
          <a:xfrm>
            <a:off x="5187825" y="2625825"/>
            <a:ext cx="3307500" cy="16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Correlation is used to determine the relationship between variables or features in a dataset and can help in determining the columns that needs to selected for building a model of prediction.</a:t>
            </a:r>
            <a:endParaRPr/>
          </a:p>
        </p:txBody>
      </p:sp>
      <p:pic>
        <p:nvPicPr>
          <p:cNvPr id="418" name="Google Shape;418;p10"/>
          <p:cNvPicPr preferRelativeResize="0"/>
          <p:nvPr/>
        </p:nvPicPr>
        <p:blipFill rotWithShape="1">
          <a:blip r:embed="rId3">
            <a:alphaModFix/>
          </a:blip>
          <a:srcRect l="33873" r="-619"/>
          <a:stretch/>
        </p:blipFill>
        <p:spPr>
          <a:xfrm>
            <a:off x="743465" y="643125"/>
            <a:ext cx="1805700" cy="1805700"/>
          </a:xfrm>
          <a:prstGeom prst="rect">
            <a:avLst/>
          </a:prstGeom>
          <a:noFill/>
          <a:ln>
            <a:noFill/>
          </a:ln>
        </p:spPr>
      </p:pic>
      <p:grpSp>
        <p:nvGrpSpPr>
          <p:cNvPr id="419" name="Google Shape;419;p10"/>
          <p:cNvGrpSpPr/>
          <p:nvPr/>
        </p:nvGrpSpPr>
        <p:grpSpPr>
          <a:xfrm>
            <a:off x="7211667" y="-125658"/>
            <a:ext cx="2131841" cy="2116775"/>
            <a:chOff x="7211667" y="-125658"/>
            <a:chExt cx="2131841" cy="2116775"/>
          </a:xfrm>
        </p:grpSpPr>
        <p:grpSp>
          <p:nvGrpSpPr>
            <p:cNvPr id="420" name="Google Shape;420;p10"/>
            <p:cNvGrpSpPr/>
            <p:nvPr/>
          </p:nvGrpSpPr>
          <p:grpSpPr>
            <a:xfrm>
              <a:off x="7814908" y="-125658"/>
              <a:ext cx="1528600" cy="2116775"/>
              <a:chOff x="7814908" y="-125658"/>
              <a:chExt cx="1528600" cy="2116775"/>
            </a:xfrm>
          </p:grpSpPr>
          <p:sp>
            <p:nvSpPr>
              <p:cNvPr id="421" name="Google Shape;421;p10"/>
              <p:cNvSpPr/>
              <p:nvPr/>
            </p:nvSpPr>
            <p:spPr>
              <a:xfrm>
                <a:off x="7814908" y="10428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0"/>
              <p:cNvSpPr/>
              <p:nvPr/>
            </p:nvSpPr>
            <p:spPr>
              <a:xfrm>
                <a:off x="8397008" y="10428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0"/>
              <p:cNvSpPr/>
              <p:nvPr/>
            </p:nvSpPr>
            <p:spPr>
              <a:xfrm>
                <a:off x="8397008" y="475617"/>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0"/>
              <p:cNvSpPr/>
              <p:nvPr/>
            </p:nvSpPr>
            <p:spPr>
              <a:xfrm>
                <a:off x="8397008" y="16101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0"/>
              <p:cNvSpPr/>
              <p:nvPr/>
            </p:nvSpPr>
            <p:spPr>
              <a:xfrm>
                <a:off x="8962508" y="47561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
              <p:cNvSpPr/>
              <p:nvPr/>
            </p:nvSpPr>
            <p:spPr>
              <a:xfrm>
                <a:off x="8397008"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 name="Google Shape;427;p10"/>
            <p:cNvSpPr/>
            <p:nvPr/>
          </p:nvSpPr>
          <p:spPr>
            <a:xfrm>
              <a:off x="7814908"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0"/>
            <p:cNvSpPr/>
            <p:nvPr/>
          </p:nvSpPr>
          <p:spPr>
            <a:xfrm>
              <a:off x="7211667" y="-1256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9" name="Google Shape;429;p10"/>
          <p:cNvSpPr/>
          <p:nvPr/>
        </p:nvSpPr>
        <p:spPr>
          <a:xfrm>
            <a:off x="5076217" y="1008342"/>
            <a:ext cx="720600" cy="720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0" name="Google Shape;430;p10"/>
          <p:cNvGrpSpPr/>
          <p:nvPr/>
        </p:nvGrpSpPr>
        <p:grpSpPr>
          <a:xfrm>
            <a:off x="5225599" y="1202667"/>
            <a:ext cx="421860" cy="422360"/>
            <a:chOff x="2221275" y="2380000"/>
            <a:chExt cx="253050" cy="253350"/>
          </a:xfrm>
        </p:grpSpPr>
        <p:sp>
          <p:nvSpPr>
            <p:cNvPr id="431" name="Google Shape;431;p10"/>
            <p:cNvSpPr/>
            <p:nvPr/>
          </p:nvSpPr>
          <p:spPr>
            <a:xfrm>
              <a:off x="2280800" y="2528550"/>
              <a:ext cx="14900" cy="14900"/>
            </a:xfrm>
            <a:custGeom>
              <a:avLst/>
              <a:gdLst/>
              <a:ahLst/>
              <a:cxnLst/>
              <a:rect l="l" t="t" r="r" b="b"/>
              <a:pathLst>
                <a:path w="596" h="596" extrusionOk="0">
                  <a:moveTo>
                    <a:pt x="1" y="1"/>
                  </a:moveTo>
                  <a:lnTo>
                    <a:pt x="1" y="596"/>
                  </a:lnTo>
                  <a:lnTo>
                    <a:pt x="596" y="596"/>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0"/>
            <p:cNvSpPr/>
            <p:nvPr/>
          </p:nvSpPr>
          <p:spPr>
            <a:xfrm>
              <a:off x="2317700" y="2513675"/>
              <a:ext cx="44700" cy="14900"/>
            </a:xfrm>
            <a:custGeom>
              <a:avLst/>
              <a:gdLst/>
              <a:ahLst/>
              <a:cxnLst/>
              <a:rect l="l" t="t" r="r" b="b"/>
              <a:pathLst>
                <a:path w="1788" h="596" extrusionOk="0">
                  <a:moveTo>
                    <a:pt x="1" y="0"/>
                  </a:moveTo>
                  <a:lnTo>
                    <a:pt x="1" y="596"/>
                  </a:lnTo>
                  <a:lnTo>
                    <a:pt x="1787" y="596"/>
                  </a:lnTo>
                  <a:lnTo>
                    <a:pt x="17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0"/>
            <p:cNvSpPr/>
            <p:nvPr/>
          </p:nvSpPr>
          <p:spPr>
            <a:xfrm>
              <a:off x="2221275" y="2469600"/>
              <a:ext cx="253050" cy="163750"/>
            </a:xfrm>
            <a:custGeom>
              <a:avLst/>
              <a:gdLst/>
              <a:ahLst/>
              <a:cxnLst/>
              <a:rect l="l" t="t" r="r" b="b"/>
              <a:pathLst>
                <a:path w="10122" h="6550" extrusionOk="0">
                  <a:moveTo>
                    <a:pt x="1786" y="572"/>
                  </a:moveTo>
                  <a:cubicBezTo>
                    <a:pt x="2334" y="572"/>
                    <a:pt x="2358" y="763"/>
                    <a:pt x="2382" y="882"/>
                  </a:cubicBezTo>
                  <a:lnTo>
                    <a:pt x="2429" y="1192"/>
                  </a:lnTo>
                  <a:lnTo>
                    <a:pt x="2715" y="1120"/>
                  </a:lnTo>
                  <a:cubicBezTo>
                    <a:pt x="3553" y="955"/>
                    <a:pt x="4262" y="888"/>
                    <a:pt x="4861" y="888"/>
                  </a:cubicBezTo>
                  <a:cubicBezTo>
                    <a:pt x="6255" y="888"/>
                    <a:pt x="7059" y="1254"/>
                    <a:pt x="7525" y="1620"/>
                  </a:cubicBezTo>
                  <a:cubicBezTo>
                    <a:pt x="8026" y="2025"/>
                    <a:pt x="8311" y="2621"/>
                    <a:pt x="8311" y="3264"/>
                  </a:cubicBezTo>
                  <a:cubicBezTo>
                    <a:pt x="8287" y="3859"/>
                    <a:pt x="7835" y="4430"/>
                    <a:pt x="7049" y="4811"/>
                  </a:cubicBezTo>
                  <a:lnTo>
                    <a:pt x="6954" y="4883"/>
                  </a:lnTo>
                  <a:lnTo>
                    <a:pt x="6597" y="5931"/>
                  </a:lnTo>
                  <a:lnTo>
                    <a:pt x="5930" y="5931"/>
                  </a:lnTo>
                  <a:lnTo>
                    <a:pt x="5930" y="5216"/>
                  </a:lnTo>
                  <a:cubicBezTo>
                    <a:pt x="5537" y="5288"/>
                    <a:pt x="5138" y="5323"/>
                    <a:pt x="4739" y="5323"/>
                  </a:cubicBezTo>
                  <a:cubicBezTo>
                    <a:pt x="4340" y="5323"/>
                    <a:pt x="3941" y="5288"/>
                    <a:pt x="3548" y="5216"/>
                  </a:cubicBezTo>
                  <a:lnTo>
                    <a:pt x="3548" y="5931"/>
                  </a:lnTo>
                  <a:lnTo>
                    <a:pt x="2882" y="5931"/>
                  </a:lnTo>
                  <a:lnTo>
                    <a:pt x="2548" y="4883"/>
                  </a:lnTo>
                  <a:lnTo>
                    <a:pt x="2429" y="4835"/>
                  </a:lnTo>
                  <a:cubicBezTo>
                    <a:pt x="1881" y="4573"/>
                    <a:pt x="1429" y="4121"/>
                    <a:pt x="1238" y="3549"/>
                  </a:cubicBezTo>
                  <a:lnTo>
                    <a:pt x="595" y="3549"/>
                  </a:lnTo>
                  <a:lnTo>
                    <a:pt x="595" y="2954"/>
                  </a:lnTo>
                  <a:lnTo>
                    <a:pt x="1238" y="2954"/>
                  </a:lnTo>
                  <a:lnTo>
                    <a:pt x="1310" y="2763"/>
                  </a:lnTo>
                  <a:cubicBezTo>
                    <a:pt x="1429" y="2525"/>
                    <a:pt x="1596" y="2311"/>
                    <a:pt x="1786" y="2120"/>
                  </a:cubicBezTo>
                  <a:lnTo>
                    <a:pt x="1786" y="572"/>
                  </a:lnTo>
                  <a:close/>
                  <a:moveTo>
                    <a:pt x="1191" y="1"/>
                  </a:moveTo>
                  <a:lnTo>
                    <a:pt x="1191" y="1906"/>
                  </a:lnTo>
                  <a:cubicBezTo>
                    <a:pt x="1072" y="2049"/>
                    <a:pt x="953" y="2192"/>
                    <a:pt x="857" y="2359"/>
                  </a:cubicBezTo>
                  <a:lnTo>
                    <a:pt x="0" y="2359"/>
                  </a:lnTo>
                  <a:lnTo>
                    <a:pt x="0" y="4145"/>
                  </a:lnTo>
                  <a:lnTo>
                    <a:pt x="857" y="4145"/>
                  </a:lnTo>
                  <a:cubicBezTo>
                    <a:pt x="1143" y="4645"/>
                    <a:pt x="1548" y="5050"/>
                    <a:pt x="2048" y="5312"/>
                  </a:cubicBezTo>
                  <a:lnTo>
                    <a:pt x="2453" y="6550"/>
                  </a:lnTo>
                  <a:lnTo>
                    <a:pt x="4168" y="6550"/>
                  </a:lnTo>
                  <a:lnTo>
                    <a:pt x="4168" y="5907"/>
                  </a:lnTo>
                  <a:cubicBezTo>
                    <a:pt x="4358" y="5931"/>
                    <a:pt x="4549" y="5931"/>
                    <a:pt x="4763" y="5931"/>
                  </a:cubicBezTo>
                  <a:cubicBezTo>
                    <a:pt x="4953" y="5931"/>
                    <a:pt x="5144" y="5931"/>
                    <a:pt x="5358" y="5907"/>
                  </a:cubicBezTo>
                  <a:lnTo>
                    <a:pt x="5358" y="6526"/>
                  </a:lnTo>
                  <a:lnTo>
                    <a:pt x="7049" y="6526"/>
                  </a:lnTo>
                  <a:lnTo>
                    <a:pt x="7454" y="5288"/>
                  </a:lnTo>
                  <a:cubicBezTo>
                    <a:pt x="8264" y="4835"/>
                    <a:pt x="8930" y="4097"/>
                    <a:pt x="8907" y="3192"/>
                  </a:cubicBezTo>
                  <a:cubicBezTo>
                    <a:pt x="9526" y="3049"/>
                    <a:pt x="10121" y="2906"/>
                    <a:pt x="10121" y="2073"/>
                  </a:cubicBezTo>
                  <a:cubicBezTo>
                    <a:pt x="10097" y="1835"/>
                    <a:pt x="10002" y="1597"/>
                    <a:pt x="9835" y="1430"/>
                  </a:cubicBezTo>
                  <a:cubicBezTo>
                    <a:pt x="9669" y="1263"/>
                    <a:pt x="9431" y="1168"/>
                    <a:pt x="9192" y="1168"/>
                  </a:cubicBezTo>
                  <a:lnTo>
                    <a:pt x="9192" y="1763"/>
                  </a:lnTo>
                  <a:cubicBezTo>
                    <a:pt x="9359" y="1763"/>
                    <a:pt x="9502" y="1882"/>
                    <a:pt x="9502" y="2073"/>
                  </a:cubicBezTo>
                  <a:cubicBezTo>
                    <a:pt x="9502" y="2406"/>
                    <a:pt x="9383" y="2454"/>
                    <a:pt x="8811" y="2597"/>
                  </a:cubicBezTo>
                  <a:cubicBezTo>
                    <a:pt x="8669" y="2025"/>
                    <a:pt x="8335" y="1525"/>
                    <a:pt x="7906" y="1168"/>
                  </a:cubicBezTo>
                  <a:cubicBezTo>
                    <a:pt x="7096" y="519"/>
                    <a:pt x="5994" y="300"/>
                    <a:pt x="4882" y="300"/>
                  </a:cubicBezTo>
                  <a:cubicBezTo>
                    <a:pt x="4197" y="300"/>
                    <a:pt x="3508" y="383"/>
                    <a:pt x="2882" y="501"/>
                  </a:cubicBezTo>
                  <a:cubicBezTo>
                    <a:pt x="2643" y="96"/>
                    <a:pt x="2191" y="1"/>
                    <a:pt x="173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0"/>
            <p:cNvSpPr/>
            <p:nvPr/>
          </p:nvSpPr>
          <p:spPr>
            <a:xfrm>
              <a:off x="2279600" y="2380000"/>
              <a:ext cx="104825" cy="89625"/>
            </a:xfrm>
            <a:custGeom>
              <a:avLst/>
              <a:gdLst/>
              <a:ahLst/>
              <a:cxnLst/>
              <a:rect l="l" t="t" r="r" b="b"/>
              <a:pathLst>
                <a:path w="4193" h="3585" extrusionOk="0">
                  <a:moveTo>
                    <a:pt x="2406" y="602"/>
                  </a:moveTo>
                  <a:cubicBezTo>
                    <a:pt x="3001" y="602"/>
                    <a:pt x="3597" y="1001"/>
                    <a:pt x="3597" y="1799"/>
                  </a:cubicBezTo>
                  <a:cubicBezTo>
                    <a:pt x="3597" y="2585"/>
                    <a:pt x="3001" y="2978"/>
                    <a:pt x="2406" y="2978"/>
                  </a:cubicBezTo>
                  <a:cubicBezTo>
                    <a:pt x="1811" y="2978"/>
                    <a:pt x="1215" y="2585"/>
                    <a:pt x="1215" y="1799"/>
                  </a:cubicBezTo>
                  <a:cubicBezTo>
                    <a:pt x="1215" y="1001"/>
                    <a:pt x="1811" y="602"/>
                    <a:pt x="2406" y="602"/>
                  </a:cubicBezTo>
                  <a:close/>
                  <a:moveTo>
                    <a:pt x="2394" y="1"/>
                  </a:moveTo>
                  <a:cubicBezTo>
                    <a:pt x="1954" y="1"/>
                    <a:pt x="1507" y="166"/>
                    <a:pt x="1144" y="537"/>
                  </a:cubicBezTo>
                  <a:cubicBezTo>
                    <a:pt x="1" y="1656"/>
                    <a:pt x="811" y="3585"/>
                    <a:pt x="2406" y="3585"/>
                  </a:cubicBezTo>
                  <a:cubicBezTo>
                    <a:pt x="3383" y="3585"/>
                    <a:pt x="4192" y="2775"/>
                    <a:pt x="4192" y="1799"/>
                  </a:cubicBezTo>
                  <a:cubicBezTo>
                    <a:pt x="4192" y="720"/>
                    <a:pt x="3311" y="1"/>
                    <a:pt x="23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0"/>
            <p:cNvSpPr/>
            <p:nvPr/>
          </p:nvSpPr>
          <p:spPr>
            <a:xfrm>
              <a:off x="2332600" y="2410075"/>
              <a:ext cx="14900" cy="29800"/>
            </a:xfrm>
            <a:custGeom>
              <a:avLst/>
              <a:gdLst/>
              <a:ahLst/>
              <a:cxnLst/>
              <a:rect l="l" t="t" r="r" b="b"/>
              <a:pathLst>
                <a:path w="596" h="1192" extrusionOk="0">
                  <a:moveTo>
                    <a:pt x="0" y="1"/>
                  </a:moveTo>
                  <a:lnTo>
                    <a:pt x="0" y="1191"/>
                  </a:lnTo>
                  <a:lnTo>
                    <a:pt x="596" y="1191"/>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36" name="Google Shape;436;p10"/>
          <p:cNvPicPr preferRelativeResize="0"/>
          <p:nvPr/>
        </p:nvPicPr>
        <p:blipFill>
          <a:blip r:embed="rId4">
            <a:alphaModFix/>
          </a:blip>
          <a:stretch>
            <a:fillRect/>
          </a:stretch>
        </p:blipFill>
        <p:spPr>
          <a:xfrm>
            <a:off x="0" y="643125"/>
            <a:ext cx="3537850" cy="4074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1"/>
          <p:cNvSpPr txBox="1">
            <a:spLocks noGrp="1"/>
          </p:cNvSpPr>
          <p:nvPr>
            <p:ph type="subTitle" idx="1"/>
          </p:nvPr>
        </p:nvSpPr>
        <p:spPr>
          <a:xfrm>
            <a:off x="460700" y="2467950"/>
            <a:ext cx="4356600" cy="17163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The Y (target) is imbalanced. </a:t>
            </a:r>
            <a:endParaRPr/>
          </a:p>
          <a:p>
            <a:pPr marL="457200" lvl="0" indent="-317500" algn="l" rtl="0">
              <a:lnSpc>
                <a:spcPct val="100000"/>
              </a:lnSpc>
              <a:spcBef>
                <a:spcPts val="0"/>
              </a:spcBef>
              <a:spcAft>
                <a:spcPts val="0"/>
              </a:spcAft>
              <a:buSzPts val="1400"/>
              <a:buChar char="●"/>
            </a:pPr>
            <a:r>
              <a:rPr lang="en"/>
              <a:t>The Cancelled, Refused, Unused Offer sections are combined.</a:t>
            </a:r>
            <a:endParaRPr/>
          </a:p>
          <a:p>
            <a:pPr marL="457200" lvl="0" indent="-317500" algn="l" rtl="0">
              <a:lnSpc>
                <a:spcPct val="100000"/>
              </a:lnSpc>
              <a:spcBef>
                <a:spcPts val="0"/>
              </a:spcBef>
              <a:spcAft>
                <a:spcPts val="0"/>
              </a:spcAft>
              <a:buSzPts val="1400"/>
              <a:buChar char="●"/>
            </a:pPr>
            <a:r>
              <a:rPr lang="en"/>
              <a:t>The dataset is oversampled</a:t>
            </a:r>
            <a:endParaRPr/>
          </a:p>
          <a:p>
            <a:pPr marL="457200" lvl="0" indent="-317500" algn="l" rtl="0">
              <a:lnSpc>
                <a:spcPct val="100000"/>
              </a:lnSpc>
              <a:spcBef>
                <a:spcPts val="0"/>
              </a:spcBef>
              <a:spcAft>
                <a:spcPts val="0"/>
              </a:spcAft>
              <a:buSzPts val="1400"/>
              <a:buChar char="●"/>
            </a:pPr>
            <a:r>
              <a:rPr lang="en"/>
              <a:t>The target column is now balanced. </a:t>
            </a:r>
            <a:endParaRPr/>
          </a:p>
        </p:txBody>
      </p:sp>
      <p:sp>
        <p:nvSpPr>
          <p:cNvPr id="442" name="Google Shape;442;p11"/>
          <p:cNvSpPr txBox="1">
            <a:spLocks noGrp="1"/>
          </p:cNvSpPr>
          <p:nvPr>
            <p:ph type="title"/>
          </p:nvPr>
        </p:nvSpPr>
        <p:spPr>
          <a:xfrm>
            <a:off x="720000" y="1821175"/>
            <a:ext cx="4496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Data Manipulation</a:t>
            </a:r>
            <a:endParaRPr/>
          </a:p>
        </p:txBody>
      </p:sp>
      <p:grpSp>
        <p:nvGrpSpPr>
          <p:cNvPr id="443" name="Google Shape;443;p11"/>
          <p:cNvGrpSpPr/>
          <p:nvPr/>
        </p:nvGrpSpPr>
        <p:grpSpPr>
          <a:xfrm>
            <a:off x="2742719" y="115621"/>
            <a:ext cx="3866092" cy="1762215"/>
            <a:chOff x="2871850" y="-189167"/>
            <a:chExt cx="3866092" cy="2116775"/>
          </a:xfrm>
        </p:grpSpPr>
        <p:sp>
          <p:nvSpPr>
            <p:cNvPr id="444" name="Google Shape;444;p11"/>
            <p:cNvSpPr/>
            <p:nvPr/>
          </p:nvSpPr>
          <p:spPr>
            <a:xfrm>
              <a:off x="4660442" y="97935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1"/>
            <p:cNvSpPr/>
            <p:nvPr/>
          </p:nvSpPr>
          <p:spPr>
            <a:xfrm>
              <a:off x="4660442" y="4121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1"/>
            <p:cNvSpPr/>
            <p:nvPr/>
          </p:nvSpPr>
          <p:spPr>
            <a:xfrm>
              <a:off x="4660442" y="15466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1"/>
            <p:cNvSpPr/>
            <p:nvPr/>
          </p:nvSpPr>
          <p:spPr>
            <a:xfrm>
              <a:off x="5225942" y="41210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1"/>
            <p:cNvSpPr/>
            <p:nvPr/>
          </p:nvSpPr>
          <p:spPr>
            <a:xfrm>
              <a:off x="5791442" y="4121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1"/>
            <p:cNvSpPr/>
            <p:nvPr/>
          </p:nvSpPr>
          <p:spPr>
            <a:xfrm>
              <a:off x="4660442" y="-1891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1"/>
            <p:cNvSpPr/>
            <p:nvPr/>
          </p:nvSpPr>
          <p:spPr>
            <a:xfrm>
              <a:off x="6356942" y="41210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1"/>
            <p:cNvSpPr/>
            <p:nvPr/>
          </p:nvSpPr>
          <p:spPr>
            <a:xfrm>
              <a:off x="5791442" y="979358"/>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1"/>
            <p:cNvSpPr/>
            <p:nvPr/>
          </p:nvSpPr>
          <p:spPr>
            <a:xfrm>
              <a:off x="4078342" y="-1891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1"/>
            <p:cNvSpPr/>
            <p:nvPr/>
          </p:nvSpPr>
          <p:spPr>
            <a:xfrm>
              <a:off x="3475100" y="-1891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1"/>
            <p:cNvSpPr/>
            <p:nvPr/>
          </p:nvSpPr>
          <p:spPr>
            <a:xfrm>
              <a:off x="2871850" y="-18916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1"/>
            <p:cNvSpPr/>
            <p:nvPr/>
          </p:nvSpPr>
          <p:spPr>
            <a:xfrm>
              <a:off x="3475100" y="344508"/>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6" name="Google Shape;456;p11"/>
          <p:cNvSpPr/>
          <p:nvPr/>
        </p:nvSpPr>
        <p:spPr>
          <a:xfrm>
            <a:off x="853467" y="959230"/>
            <a:ext cx="720600" cy="720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7" name="Google Shape;457;p11"/>
          <p:cNvGrpSpPr/>
          <p:nvPr/>
        </p:nvGrpSpPr>
        <p:grpSpPr>
          <a:xfrm>
            <a:off x="-99817" y="4036933"/>
            <a:ext cx="3774000" cy="961092"/>
            <a:chOff x="-99817" y="4036933"/>
            <a:chExt cx="3774000" cy="961092"/>
          </a:xfrm>
        </p:grpSpPr>
        <p:sp>
          <p:nvSpPr>
            <p:cNvPr id="458" name="Google Shape;458;p11"/>
            <p:cNvSpPr/>
            <p:nvPr/>
          </p:nvSpPr>
          <p:spPr>
            <a:xfrm>
              <a:off x="465683" y="46170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1"/>
            <p:cNvSpPr/>
            <p:nvPr/>
          </p:nvSpPr>
          <p:spPr>
            <a:xfrm>
              <a:off x="1031183" y="46170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1"/>
            <p:cNvSpPr/>
            <p:nvPr/>
          </p:nvSpPr>
          <p:spPr>
            <a:xfrm>
              <a:off x="1596683" y="46170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1"/>
            <p:cNvSpPr/>
            <p:nvPr/>
          </p:nvSpPr>
          <p:spPr>
            <a:xfrm>
              <a:off x="2162183" y="46170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1"/>
            <p:cNvSpPr/>
            <p:nvPr/>
          </p:nvSpPr>
          <p:spPr>
            <a:xfrm>
              <a:off x="2727683" y="46170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1"/>
            <p:cNvSpPr/>
            <p:nvPr/>
          </p:nvSpPr>
          <p:spPr>
            <a:xfrm>
              <a:off x="-99817" y="46170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1"/>
            <p:cNvSpPr/>
            <p:nvPr/>
          </p:nvSpPr>
          <p:spPr>
            <a:xfrm>
              <a:off x="-99817" y="403693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1"/>
            <p:cNvSpPr/>
            <p:nvPr/>
          </p:nvSpPr>
          <p:spPr>
            <a:xfrm>
              <a:off x="3293183" y="46170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 name="Google Shape;466;p11"/>
          <p:cNvGrpSpPr/>
          <p:nvPr/>
        </p:nvGrpSpPr>
        <p:grpSpPr>
          <a:xfrm>
            <a:off x="1013311" y="1206899"/>
            <a:ext cx="400941" cy="358394"/>
            <a:chOff x="3956750" y="4103275"/>
            <a:chExt cx="252450" cy="225675"/>
          </a:xfrm>
        </p:grpSpPr>
        <p:sp>
          <p:nvSpPr>
            <p:cNvPr id="467" name="Google Shape;467;p11"/>
            <p:cNvSpPr/>
            <p:nvPr/>
          </p:nvSpPr>
          <p:spPr>
            <a:xfrm>
              <a:off x="3956750" y="4103275"/>
              <a:ext cx="252450" cy="225675"/>
            </a:xfrm>
            <a:custGeom>
              <a:avLst/>
              <a:gdLst/>
              <a:ahLst/>
              <a:cxnLst/>
              <a:rect l="l" t="t" r="r" b="b"/>
              <a:pathLst>
                <a:path w="10098" h="9027" extrusionOk="0">
                  <a:moveTo>
                    <a:pt x="3263" y="858"/>
                  </a:moveTo>
                  <a:lnTo>
                    <a:pt x="3739" y="1310"/>
                  </a:lnTo>
                  <a:lnTo>
                    <a:pt x="2548" y="2501"/>
                  </a:lnTo>
                  <a:lnTo>
                    <a:pt x="1620" y="2501"/>
                  </a:lnTo>
                  <a:lnTo>
                    <a:pt x="3263" y="858"/>
                  </a:lnTo>
                  <a:close/>
                  <a:moveTo>
                    <a:pt x="5049" y="858"/>
                  </a:moveTo>
                  <a:lnTo>
                    <a:pt x="6716" y="2501"/>
                  </a:lnTo>
                  <a:lnTo>
                    <a:pt x="3406" y="2501"/>
                  </a:lnTo>
                  <a:lnTo>
                    <a:pt x="5049" y="858"/>
                  </a:lnTo>
                  <a:close/>
                  <a:moveTo>
                    <a:pt x="8907" y="3096"/>
                  </a:moveTo>
                  <a:lnTo>
                    <a:pt x="8907" y="4287"/>
                  </a:lnTo>
                  <a:lnTo>
                    <a:pt x="8312" y="4287"/>
                  </a:lnTo>
                  <a:lnTo>
                    <a:pt x="8312" y="3096"/>
                  </a:lnTo>
                  <a:close/>
                  <a:moveTo>
                    <a:pt x="9526" y="4882"/>
                  </a:moveTo>
                  <a:lnTo>
                    <a:pt x="9526" y="6669"/>
                  </a:lnTo>
                  <a:lnTo>
                    <a:pt x="8026" y="6669"/>
                  </a:lnTo>
                  <a:cubicBezTo>
                    <a:pt x="7549" y="6669"/>
                    <a:pt x="7168" y="6288"/>
                    <a:pt x="7145" y="5835"/>
                  </a:cubicBezTo>
                  <a:cubicBezTo>
                    <a:pt x="7097" y="5311"/>
                    <a:pt x="7502" y="4882"/>
                    <a:pt x="8026" y="4882"/>
                  </a:cubicBezTo>
                  <a:close/>
                  <a:moveTo>
                    <a:pt x="7740" y="3096"/>
                  </a:moveTo>
                  <a:lnTo>
                    <a:pt x="7740" y="4311"/>
                  </a:lnTo>
                  <a:cubicBezTo>
                    <a:pt x="6192" y="4644"/>
                    <a:pt x="6192" y="6859"/>
                    <a:pt x="7740" y="7216"/>
                  </a:cubicBezTo>
                  <a:lnTo>
                    <a:pt x="7740" y="8431"/>
                  </a:lnTo>
                  <a:lnTo>
                    <a:pt x="596" y="8431"/>
                  </a:lnTo>
                  <a:lnTo>
                    <a:pt x="596" y="3096"/>
                  </a:lnTo>
                  <a:close/>
                  <a:moveTo>
                    <a:pt x="8907" y="7240"/>
                  </a:moveTo>
                  <a:lnTo>
                    <a:pt x="8907" y="8431"/>
                  </a:lnTo>
                  <a:lnTo>
                    <a:pt x="8312" y="8431"/>
                  </a:lnTo>
                  <a:lnTo>
                    <a:pt x="8312" y="7240"/>
                  </a:lnTo>
                  <a:close/>
                  <a:moveTo>
                    <a:pt x="3263" y="1"/>
                  </a:moveTo>
                  <a:lnTo>
                    <a:pt x="786" y="2501"/>
                  </a:lnTo>
                  <a:lnTo>
                    <a:pt x="0" y="2501"/>
                  </a:lnTo>
                  <a:lnTo>
                    <a:pt x="0" y="9026"/>
                  </a:lnTo>
                  <a:lnTo>
                    <a:pt x="9502" y="9026"/>
                  </a:lnTo>
                  <a:lnTo>
                    <a:pt x="9502" y="7264"/>
                  </a:lnTo>
                  <a:lnTo>
                    <a:pt x="10098" y="7264"/>
                  </a:lnTo>
                  <a:lnTo>
                    <a:pt x="10098" y="4287"/>
                  </a:lnTo>
                  <a:lnTo>
                    <a:pt x="9502" y="4287"/>
                  </a:lnTo>
                  <a:lnTo>
                    <a:pt x="9502" y="2501"/>
                  </a:lnTo>
                  <a:lnTo>
                    <a:pt x="7549" y="2501"/>
                  </a:lnTo>
                  <a:lnTo>
                    <a:pt x="5049" y="1"/>
                  </a:lnTo>
                  <a:lnTo>
                    <a:pt x="4144" y="906"/>
                  </a:lnTo>
                  <a:lnTo>
                    <a:pt x="32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1"/>
            <p:cNvSpPr/>
            <p:nvPr/>
          </p:nvSpPr>
          <p:spPr>
            <a:xfrm>
              <a:off x="4149650" y="4240200"/>
              <a:ext cx="14900" cy="14925"/>
            </a:xfrm>
            <a:custGeom>
              <a:avLst/>
              <a:gdLst/>
              <a:ahLst/>
              <a:cxnLst/>
              <a:rect l="l" t="t" r="r" b="b"/>
              <a:pathLst>
                <a:path w="596" h="597" extrusionOk="0">
                  <a:moveTo>
                    <a:pt x="0" y="1"/>
                  </a:moveTo>
                  <a:lnTo>
                    <a:pt x="0" y="596"/>
                  </a:lnTo>
                  <a:lnTo>
                    <a:pt x="596" y="596"/>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9" name="Google Shape;469;p11"/>
          <p:cNvPicPr preferRelativeResize="0"/>
          <p:nvPr/>
        </p:nvPicPr>
        <p:blipFill>
          <a:blip r:embed="rId3">
            <a:alphaModFix/>
          </a:blip>
          <a:stretch>
            <a:fillRect/>
          </a:stretch>
        </p:blipFill>
        <p:spPr>
          <a:xfrm>
            <a:off x="6244850" y="1486100"/>
            <a:ext cx="2606000" cy="1044350"/>
          </a:xfrm>
          <a:prstGeom prst="rect">
            <a:avLst/>
          </a:prstGeom>
          <a:noFill/>
          <a:ln>
            <a:noFill/>
          </a:ln>
        </p:spPr>
      </p:pic>
      <p:pic>
        <p:nvPicPr>
          <p:cNvPr id="470" name="Google Shape;470;p11"/>
          <p:cNvPicPr preferRelativeResize="0"/>
          <p:nvPr/>
        </p:nvPicPr>
        <p:blipFill>
          <a:blip r:embed="rId4">
            <a:alphaModFix/>
          </a:blip>
          <a:stretch>
            <a:fillRect/>
          </a:stretch>
        </p:blipFill>
        <p:spPr>
          <a:xfrm>
            <a:off x="6466075" y="2806950"/>
            <a:ext cx="2023951" cy="895350"/>
          </a:xfrm>
          <a:prstGeom prst="rect">
            <a:avLst/>
          </a:prstGeom>
          <a:noFill/>
          <a:ln>
            <a:noFill/>
          </a:ln>
        </p:spPr>
      </p:pic>
      <p:pic>
        <p:nvPicPr>
          <p:cNvPr id="471" name="Google Shape;471;p11"/>
          <p:cNvPicPr preferRelativeResize="0"/>
          <p:nvPr/>
        </p:nvPicPr>
        <p:blipFill>
          <a:blip r:embed="rId5">
            <a:alphaModFix/>
          </a:blip>
          <a:stretch>
            <a:fillRect/>
          </a:stretch>
        </p:blipFill>
        <p:spPr>
          <a:xfrm>
            <a:off x="5779575" y="4036925"/>
            <a:ext cx="3281649" cy="60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Algorithms</a:t>
            </a:r>
            <a:endParaRPr>
              <a:solidFill>
                <a:schemeClr val="dk2"/>
              </a:solidFill>
            </a:endParaRPr>
          </a:p>
        </p:txBody>
      </p:sp>
      <p:sp>
        <p:nvSpPr>
          <p:cNvPr id="477" name="Google Shape;477;p15"/>
          <p:cNvSpPr txBox="1">
            <a:spLocks noGrp="1"/>
          </p:cNvSpPr>
          <p:nvPr>
            <p:ph type="subTitle" idx="1"/>
          </p:nvPr>
        </p:nvSpPr>
        <p:spPr>
          <a:xfrm>
            <a:off x="1893350" y="1428383"/>
            <a:ext cx="22977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Linear Regression</a:t>
            </a:r>
            <a:endParaRPr/>
          </a:p>
        </p:txBody>
      </p:sp>
      <p:sp>
        <p:nvSpPr>
          <p:cNvPr id="478" name="Google Shape;478;p15"/>
          <p:cNvSpPr txBox="1">
            <a:spLocks noGrp="1"/>
          </p:cNvSpPr>
          <p:nvPr>
            <p:ph type="subTitle" idx="6"/>
          </p:nvPr>
        </p:nvSpPr>
        <p:spPr>
          <a:xfrm>
            <a:off x="1893350" y="2818308"/>
            <a:ext cx="22977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Naive Bayes Classification</a:t>
            </a:r>
            <a:endParaRPr/>
          </a:p>
        </p:txBody>
      </p:sp>
      <p:sp>
        <p:nvSpPr>
          <p:cNvPr id="479" name="Google Shape;479;p15"/>
          <p:cNvSpPr txBox="1">
            <a:spLocks noGrp="1"/>
          </p:cNvSpPr>
          <p:nvPr>
            <p:ph type="subTitle" idx="7"/>
          </p:nvPr>
        </p:nvSpPr>
        <p:spPr>
          <a:xfrm>
            <a:off x="5778499" y="1428383"/>
            <a:ext cx="22977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Decision Tree Classifier</a:t>
            </a:r>
            <a:endParaRPr/>
          </a:p>
        </p:txBody>
      </p:sp>
      <p:sp>
        <p:nvSpPr>
          <p:cNvPr id="480" name="Google Shape;480;p15"/>
          <p:cNvSpPr txBox="1">
            <a:spLocks noGrp="1"/>
          </p:cNvSpPr>
          <p:nvPr>
            <p:ph type="subTitle" idx="8"/>
          </p:nvPr>
        </p:nvSpPr>
        <p:spPr>
          <a:xfrm>
            <a:off x="5778499" y="2818308"/>
            <a:ext cx="22977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XGBClassifier</a:t>
            </a:r>
            <a:endParaRPr/>
          </a:p>
        </p:txBody>
      </p:sp>
      <p:sp>
        <p:nvSpPr>
          <p:cNvPr id="481" name="Google Shape;481;p15"/>
          <p:cNvSpPr/>
          <p:nvPr/>
        </p:nvSpPr>
        <p:spPr>
          <a:xfrm>
            <a:off x="1020350" y="1631596"/>
            <a:ext cx="720600" cy="720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5"/>
          <p:cNvSpPr/>
          <p:nvPr/>
        </p:nvSpPr>
        <p:spPr>
          <a:xfrm>
            <a:off x="4905500" y="1631596"/>
            <a:ext cx="720600" cy="720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5"/>
          <p:cNvSpPr/>
          <p:nvPr/>
        </p:nvSpPr>
        <p:spPr>
          <a:xfrm>
            <a:off x="1020350" y="3034546"/>
            <a:ext cx="720600" cy="720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5"/>
          <p:cNvSpPr/>
          <p:nvPr/>
        </p:nvSpPr>
        <p:spPr>
          <a:xfrm>
            <a:off x="4905500" y="3034546"/>
            <a:ext cx="720600" cy="720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5"/>
          <p:cNvSpPr/>
          <p:nvPr/>
        </p:nvSpPr>
        <p:spPr>
          <a:xfrm>
            <a:off x="5102901" y="3255915"/>
            <a:ext cx="344721" cy="367176"/>
          </a:xfrm>
          <a:custGeom>
            <a:avLst/>
            <a:gdLst/>
            <a:ahLst/>
            <a:cxnLst/>
            <a:rect l="l" t="t" r="r" b="b"/>
            <a:pathLst>
              <a:path w="9503" h="10122" extrusionOk="0">
                <a:moveTo>
                  <a:pt x="4759" y="1795"/>
                </a:moveTo>
                <a:cubicBezTo>
                  <a:pt x="4918" y="1795"/>
                  <a:pt x="5073" y="1918"/>
                  <a:pt x="5073" y="2096"/>
                </a:cubicBezTo>
                <a:cubicBezTo>
                  <a:pt x="5073" y="2263"/>
                  <a:pt x="4930" y="2406"/>
                  <a:pt x="4764" y="2406"/>
                </a:cubicBezTo>
                <a:cubicBezTo>
                  <a:pt x="4502" y="2406"/>
                  <a:pt x="4359" y="2073"/>
                  <a:pt x="4549" y="1882"/>
                </a:cubicBezTo>
                <a:cubicBezTo>
                  <a:pt x="4610" y="1822"/>
                  <a:pt x="4685" y="1795"/>
                  <a:pt x="4759" y="1795"/>
                </a:cubicBezTo>
                <a:close/>
                <a:moveTo>
                  <a:pt x="1811" y="3001"/>
                </a:moveTo>
                <a:lnTo>
                  <a:pt x="2620" y="4716"/>
                </a:lnTo>
                <a:lnTo>
                  <a:pt x="2644" y="4764"/>
                </a:lnTo>
                <a:lnTo>
                  <a:pt x="953" y="4764"/>
                </a:lnTo>
                <a:lnTo>
                  <a:pt x="977" y="4716"/>
                </a:lnTo>
                <a:lnTo>
                  <a:pt x="1811" y="3001"/>
                </a:lnTo>
                <a:close/>
                <a:moveTo>
                  <a:pt x="7717" y="3001"/>
                </a:moveTo>
                <a:lnTo>
                  <a:pt x="8550" y="4716"/>
                </a:lnTo>
                <a:lnTo>
                  <a:pt x="8574" y="4764"/>
                </a:lnTo>
                <a:lnTo>
                  <a:pt x="6883" y="4764"/>
                </a:lnTo>
                <a:lnTo>
                  <a:pt x="6907" y="4716"/>
                </a:lnTo>
                <a:lnTo>
                  <a:pt x="7717" y="3001"/>
                </a:lnTo>
                <a:close/>
                <a:moveTo>
                  <a:pt x="2644" y="5359"/>
                </a:moveTo>
                <a:cubicBezTo>
                  <a:pt x="2525" y="5716"/>
                  <a:pt x="2168" y="5954"/>
                  <a:pt x="1811" y="5954"/>
                </a:cubicBezTo>
                <a:cubicBezTo>
                  <a:pt x="1430" y="5954"/>
                  <a:pt x="1096" y="5716"/>
                  <a:pt x="953" y="5359"/>
                </a:cubicBezTo>
                <a:close/>
                <a:moveTo>
                  <a:pt x="8574" y="5359"/>
                </a:moveTo>
                <a:cubicBezTo>
                  <a:pt x="8455" y="5716"/>
                  <a:pt x="8098" y="5954"/>
                  <a:pt x="7717" y="5954"/>
                </a:cubicBezTo>
                <a:cubicBezTo>
                  <a:pt x="7359" y="5954"/>
                  <a:pt x="7002" y="5716"/>
                  <a:pt x="6883" y="5359"/>
                </a:cubicBezTo>
                <a:close/>
                <a:moveTo>
                  <a:pt x="6359" y="7717"/>
                </a:moveTo>
                <a:lnTo>
                  <a:pt x="6645" y="8312"/>
                </a:lnTo>
                <a:lnTo>
                  <a:pt x="2882" y="8312"/>
                </a:lnTo>
                <a:lnTo>
                  <a:pt x="3168" y="7717"/>
                </a:lnTo>
                <a:close/>
                <a:moveTo>
                  <a:pt x="8026" y="8907"/>
                </a:moveTo>
                <a:lnTo>
                  <a:pt x="8026" y="9527"/>
                </a:lnTo>
                <a:lnTo>
                  <a:pt x="1501" y="9527"/>
                </a:lnTo>
                <a:lnTo>
                  <a:pt x="1501" y="8907"/>
                </a:lnTo>
                <a:close/>
                <a:moveTo>
                  <a:pt x="4454" y="1"/>
                </a:moveTo>
                <a:lnTo>
                  <a:pt x="4454" y="1263"/>
                </a:lnTo>
                <a:cubicBezTo>
                  <a:pt x="4216" y="1358"/>
                  <a:pt x="4001" y="1549"/>
                  <a:pt x="3906" y="1811"/>
                </a:cubicBezTo>
                <a:lnTo>
                  <a:pt x="1215" y="1811"/>
                </a:lnTo>
                <a:cubicBezTo>
                  <a:pt x="810" y="1811"/>
                  <a:pt x="810" y="1215"/>
                  <a:pt x="1215" y="1215"/>
                </a:cubicBezTo>
                <a:lnTo>
                  <a:pt x="1215" y="620"/>
                </a:lnTo>
                <a:cubicBezTo>
                  <a:pt x="715" y="620"/>
                  <a:pt x="310" y="1001"/>
                  <a:pt x="310" y="1501"/>
                </a:cubicBezTo>
                <a:cubicBezTo>
                  <a:pt x="310" y="2001"/>
                  <a:pt x="715" y="2382"/>
                  <a:pt x="1215" y="2382"/>
                </a:cubicBezTo>
                <a:lnTo>
                  <a:pt x="1430" y="2382"/>
                </a:lnTo>
                <a:cubicBezTo>
                  <a:pt x="1430" y="2406"/>
                  <a:pt x="1477" y="2287"/>
                  <a:pt x="429" y="4478"/>
                </a:cubicBezTo>
                <a:cubicBezTo>
                  <a:pt x="1" y="5454"/>
                  <a:pt x="715" y="6574"/>
                  <a:pt x="1787" y="6574"/>
                </a:cubicBezTo>
                <a:cubicBezTo>
                  <a:pt x="2858" y="6574"/>
                  <a:pt x="3573" y="5454"/>
                  <a:pt x="3168" y="4478"/>
                </a:cubicBezTo>
                <a:lnTo>
                  <a:pt x="2144" y="2406"/>
                </a:lnTo>
                <a:lnTo>
                  <a:pt x="3906" y="2406"/>
                </a:lnTo>
                <a:cubicBezTo>
                  <a:pt x="4001" y="2644"/>
                  <a:pt x="4216" y="2835"/>
                  <a:pt x="4454" y="2930"/>
                </a:cubicBezTo>
                <a:lnTo>
                  <a:pt x="4454" y="3573"/>
                </a:lnTo>
                <a:lnTo>
                  <a:pt x="3859" y="3573"/>
                </a:lnTo>
                <a:lnTo>
                  <a:pt x="3859" y="4168"/>
                </a:lnTo>
                <a:lnTo>
                  <a:pt x="4454" y="4168"/>
                </a:lnTo>
                <a:lnTo>
                  <a:pt x="4454" y="7145"/>
                </a:lnTo>
                <a:lnTo>
                  <a:pt x="2787" y="7145"/>
                </a:lnTo>
                <a:lnTo>
                  <a:pt x="2192" y="8336"/>
                </a:lnTo>
                <a:lnTo>
                  <a:pt x="906" y="8336"/>
                </a:lnTo>
                <a:lnTo>
                  <a:pt x="906" y="10122"/>
                </a:lnTo>
                <a:lnTo>
                  <a:pt x="8598" y="10122"/>
                </a:lnTo>
                <a:lnTo>
                  <a:pt x="8598" y="8336"/>
                </a:lnTo>
                <a:lnTo>
                  <a:pt x="7312" y="8336"/>
                </a:lnTo>
                <a:lnTo>
                  <a:pt x="6716" y="7145"/>
                </a:lnTo>
                <a:lnTo>
                  <a:pt x="5049" y="7145"/>
                </a:lnTo>
                <a:lnTo>
                  <a:pt x="5049" y="4168"/>
                </a:lnTo>
                <a:lnTo>
                  <a:pt x="5645" y="4168"/>
                </a:lnTo>
                <a:lnTo>
                  <a:pt x="5645" y="3573"/>
                </a:lnTo>
                <a:lnTo>
                  <a:pt x="5049" y="3573"/>
                </a:lnTo>
                <a:lnTo>
                  <a:pt x="5049" y="2930"/>
                </a:lnTo>
                <a:cubicBezTo>
                  <a:pt x="5287" y="2835"/>
                  <a:pt x="5502" y="2644"/>
                  <a:pt x="5573" y="2406"/>
                </a:cubicBezTo>
                <a:lnTo>
                  <a:pt x="7335" y="2406"/>
                </a:lnTo>
                <a:cubicBezTo>
                  <a:pt x="7326" y="2421"/>
                  <a:pt x="7229" y="2609"/>
                  <a:pt x="6335" y="4478"/>
                </a:cubicBezTo>
                <a:cubicBezTo>
                  <a:pt x="5907" y="5454"/>
                  <a:pt x="6645" y="6574"/>
                  <a:pt x="7717" y="6574"/>
                </a:cubicBezTo>
                <a:cubicBezTo>
                  <a:pt x="8788" y="6574"/>
                  <a:pt x="9503" y="5454"/>
                  <a:pt x="9074" y="4478"/>
                </a:cubicBezTo>
                <a:lnTo>
                  <a:pt x="8074" y="2406"/>
                </a:lnTo>
                <a:lnTo>
                  <a:pt x="8288" y="2406"/>
                </a:lnTo>
                <a:cubicBezTo>
                  <a:pt x="8764" y="2406"/>
                  <a:pt x="9169" y="2025"/>
                  <a:pt x="9217" y="1573"/>
                </a:cubicBezTo>
                <a:cubicBezTo>
                  <a:pt x="9241" y="1049"/>
                  <a:pt x="8836" y="620"/>
                  <a:pt x="8312" y="620"/>
                </a:cubicBezTo>
                <a:lnTo>
                  <a:pt x="8312" y="1215"/>
                </a:lnTo>
                <a:cubicBezTo>
                  <a:pt x="8502" y="1215"/>
                  <a:pt x="8621" y="1382"/>
                  <a:pt x="8621" y="1549"/>
                </a:cubicBezTo>
                <a:cubicBezTo>
                  <a:pt x="8598" y="1692"/>
                  <a:pt x="8455" y="1811"/>
                  <a:pt x="8312" y="1811"/>
                </a:cubicBezTo>
                <a:lnTo>
                  <a:pt x="5597" y="1811"/>
                </a:lnTo>
                <a:cubicBezTo>
                  <a:pt x="5502" y="1549"/>
                  <a:pt x="5311" y="1358"/>
                  <a:pt x="5049" y="1263"/>
                </a:cubicBezTo>
                <a:lnTo>
                  <a:pt x="50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6" name="Google Shape;486;p15"/>
          <p:cNvGrpSpPr/>
          <p:nvPr/>
        </p:nvGrpSpPr>
        <p:grpSpPr>
          <a:xfrm>
            <a:off x="5082223" y="1842980"/>
            <a:ext cx="367176" cy="366305"/>
            <a:chOff x="3375675" y="4090175"/>
            <a:chExt cx="253050" cy="252450"/>
          </a:xfrm>
        </p:grpSpPr>
        <p:sp>
          <p:nvSpPr>
            <p:cNvPr id="487" name="Google Shape;487;p15"/>
            <p:cNvSpPr/>
            <p:nvPr/>
          </p:nvSpPr>
          <p:spPr>
            <a:xfrm>
              <a:off x="3375675" y="4090175"/>
              <a:ext cx="253050" cy="133400"/>
            </a:xfrm>
            <a:custGeom>
              <a:avLst/>
              <a:gdLst/>
              <a:ahLst/>
              <a:cxnLst/>
              <a:rect l="l" t="t" r="r" b="b"/>
              <a:pathLst>
                <a:path w="10122" h="5336" extrusionOk="0">
                  <a:moveTo>
                    <a:pt x="1382" y="596"/>
                  </a:moveTo>
                  <a:cubicBezTo>
                    <a:pt x="1215" y="929"/>
                    <a:pt x="953" y="1191"/>
                    <a:pt x="596" y="1358"/>
                  </a:cubicBezTo>
                  <a:lnTo>
                    <a:pt x="596" y="596"/>
                  </a:lnTo>
                  <a:close/>
                  <a:moveTo>
                    <a:pt x="9526" y="596"/>
                  </a:moveTo>
                  <a:lnTo>
                    <a:pt x="9526" y="1358"/>
                  </a:lnTo>
                  <a:cubicBezTo>
                    <a:pt x="9193" y="1191"/>
                    <a:pt x="8907" y="929"/>
                    <a:pt x="8764" y="596"/>
                  </a:cubicBezTo>
                  <a:close/>
                  <a:moveTo>
                    <a:pt x="596" y="3978"/>
                  </a:moveTo>
                  <a:cubicBezTo>
                    <a:pt x="953" y="4121"/>
                    <a:pt x="1215" y="4382"/>
                    <a:pt x="1382" y="4740"/>
                  </a:cubicBezTo>
                  <a:lnTo>
                    <a:pt x="596" y="4740"/>
                  </a:lnTo>
                  <a:lnTo>
                    <a:pt x="596" y="3978"/>
                  </a:lnTo>
                  <a:close/>
                  <a:moveTo>
                    <a:pt x="8121" y="596"/>
                  </a:moveTo>
                  <a:cubicBezTo>
                    <a:pt x="8312" y="1263"/>
                    <a:pt x="8859" y="1787"/>
                    <a:pt x="9526" y="1977"/>
                  </a:cubicBezTo>
                  <a:lnTo>
                    <a:pt x="9526" y="3335"/>
                  </a:lnTo>
                  <a:cubicBezTo>
                    <a:pt x="8859" y="3525"/>
                    <a:pt x="8312" y="4049"/>
                    <a:pt x="8121" y="4740"/>
                  </a:cubicBezTo>
                  <a:lnTo>
                    <a:pt x="2025" y="4740"/>
                  </a:lnTo>
                  <a:cubicBezTo>
                    <a:pt x="1810" y="4049"/>
                    <a:pt x="1286" y="3525"/>
                    <a:pt x="596" y="3335"/>
                  </a:cubicBezTo>
                  <a:lnTo>
                    <a:pt x="596" y="1977"/>
                  </a:lnTo>
                  <a:cubicBezTo>
                    <a:pt x="1286" y="1787"/>
                    <a:pt x="1810" y="1263"/>
                    <a:pt x="2025" y="596"/>
                  </a:cubicBezTo>
                  <a:close/>
                  <a:moveTo>
                    <a:pt x="9526" y="3978"/>
                  </a:moveTo>
                  <a:lnTo>
                    <a:pt x="9526" y="4740"/>
                  </a:lnTo>
                  <a:lnTo>
                    <a:pt x="8764" y="4740"/>
                  </a:lnTo>
                  <a:cubicBezTo>
                    <a:pt x="8907" y="4382"/>
                    <a:pt x="9193" y="4121"/>
                    <a:pt x="9526" y="3978"/>
                  </a:cubicBezTo>
                  <a:close/>
                  <a:moveTo>
                    <a:pt x="0" y="1"/>
                  </a:moveTo>
                  <a:lnTo>
                    <a:pt x="0" y="5335"/>
                  </a:lnTo>
                  <a:lnTo>
                    <a:pt x="10121" y="5335"/>
                  </a:lnTo>
                  <a:lnTo>
                    <a:pt x="1012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5"/>
            <p:cNvSpPr/>
            <p:nvPr/>
          </p:nvSpPr>
          <p:spPr>
            <a:xfrm>
              <a:off x="3554275" y="4149125"/>
              <a:ext cx="29800" cy="14900"/>
            </a:xfrm>
            <a:custGeom>
              <a:avLst/>
              <a:gdLst/>
              <a:ahLst/>
              <a:cxnLst/>
              <a:rect l="l" t="t" r="r" b="b"/>
              <a:pathLst>
                <a:path w="1192" h="596" extrusionOk="0">
                  <a:moveTo>
                    <a:pt x="1" y="0"/>
                  </a:moveTo>
                  <a:lnTo>
                    <a:pt x="1" y="596"/>
                  </a:lnTo>
                  <a:lnTo>
                    <a:pt x="1191" y="596"/>
                  </a:lnTo>
                  <a:lnTo>
                    <a:pt x="11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5"/>
            <p:cNvSpPr/>
            <p:nvPr/>
          </p:nvSpPr>
          <p:spPr>
            <a:xfrm>
              <a:off x="3420925" y="4149125"/>
              <a:ext cx="29775" cy="14900"/>
            </a:xfrm>
            <a:custGeom>
              <a:avLst/>
              <a:gdLst/>
              <a:ahLst/>
              <a:cxnLst/>
              <a:rect l="l" t="t" r="r" b="b"/>
              <a:pathLst>
                <a:path w="1191" h="596" extrusionOk="0">
                  <a:moveTo>
                    <a:pt x="0" y="0"/>
                  </a:moveTo>
                  <a:lnTo>
                    <a:pt x="0" y="596"/>
                  </a:lnTo>
                  <a:lnTo>
                    <a:pt x="1191" y="596"/>
                  </a:lnTo>
                  <a:lnTo>
                    <a:pt x="11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5"/>
            <p:cNvSpPr/>
            <p:nvPr/>
          </p:nvSpPr>
          <p:spPr>
            <a:xfrm>
              <a:off x="3452475" y="4119350"/>
              <a:ext cx="86950" cy="74675"/>
            </a:xfrm>
            <a:custGeom>
              <a:avLst/>
              <a:gdLst/>
              <a:ahLst/>
              <a:cxnLst/>
              <a:rect l="l" t="t" r="r" b="b"/>
              <a:pathLst>
                <a:path w="3478" h="2987" extrusionOk="0">
                  <a:moveTo>
                    <a:pt x="1986" y="601"/>
                  </a:moveTo>
                  <a:cubicBezTo>
                    <a:pt x="2445" y="601"/>
                    <a:pt x="2882" y="953"/>
                    <a:pt x="2882" y="1501"/>
                  </a:cubicBezTo>
                  <a:cubicBezTo>
                    <a:pt x="2882" y="1977"/>
                    <a:pt x="2477" y="2382"/>
                    <a:pt x="2001" y="2382"/>
                  </a:cubicBezTo>
                  <a:cubicBezTo>
                    <a:pt x="1191" y="2382"/>
                    <a:pt x="786" y="1429"/>
                    <a:pt x="1358" y="858"/>
                  </a:cubicBezTo>
                  <a:cubicBezTo>
                    <a:pt x="1542" y="681"/>
                    <a:pt x="1767" y="601"/>
                    <a:pt x="1986" y="601"/>
                  </a:cubicBezTo>
                  <a:close/>
                  <a:moveTo>
                    <a:pt x="2001" y="1"/>
                  </a:moveTo>
                  <a:cubicBezTo>
                    <a:pt x="667" y="1"/>
                    <a:pt x="0" y="1620"/>
                    <a:pt x="929" y="2549"/>
                  </a:cubicBezTo>
                  <a:cubicBezTo>
                    <a:pt x="1239" y="2851"/>
                    <a:pt x="1616" y="2986"/>
                    <a:pt x="1985" y="2986"/>
                  </a:cubicBezTo>
                  <a:cubicBezTo>
                    <a:pt x="2751" y="2986"/>
                    <a:pt x="3477" y="2401"/>
                    <a:pt x="3477" y="1501"/>
                  </a:cubicBezTo>
                  <a:cubicBezTo>
                    <a:pt x="3477" y="667"/>
                    <a:pt x="2811" y="1"/>
                    <a:pt x="200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5"/>
            <p:cNvSpPr/>
            <p:nvPr/>
          </p:nvSpPr>
          <p:spPr>
            <a:xfrm>
              <a:off x="3494750" y="4237825"/>
              <a:ext cx="14900" cy="75650"/>
            </a:xfrm>
            <a:custGeom>
              <a:avLst/>
              <a:gdLst/>
              <a:ahLst/>
              <a:cxnLst/>
              <a:rect l="l" t="t" r="r" b="b"/>
              <a:pathLst>
                <a:path w="596" h="3026" extrusionOk="0">
                  <a:moveTo>
                    <a:pt x="0" y="1"/>
                  </a:moveTo>
                  <a:lnTo>
                    <a:pt x="0" y="3025"/>
                  </a:lnTo>
                  <a:lnTo>
                    <a:pt x="596" y="3025"/>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5"/>
            <p:cNvSpPr/>
            <p:nvPr/>
          </p:nvSpPr>
          <p:spPr>
            <a:xfrm>
              <a:off x="3464975" y="4237825"/>
              <a:ext cx="14900" cy="60750"/>
            </a:xfrm>
            <a:custGeom>
              <a:avLst/>
              <a:gdLst/>
              <a:ahLst/>
              <a:cxnLst/>
              <a:rect l="l" t="t" r="r" b="b"/>
              <a:pathLst>
                <a:path w="596" h="2430" extrusionOk="0">
                  <a:moveTo>
                    <a:pt x="1" y="1"/>
                  </a:moveTo>
                  <a:lnTo>
                    <a:pt x="1" y="2430"/>
                  </a:lnTo>
                  <a:lnTo>
                    <a:pt x="596" y="2430"/>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5"/>
            <p:cNvSpPr/>
            <p:nvPr/>
          </p:nvSpPr>
          <p:spPr>
            <a:xfrm>
              <a:off x="3524500" y="4237825"/>
              <a:ext cx="14925" cy="60750"/>
            </a:xfrm>
            <a:custGeom>
              <a:avLst/>
              <a:gdLst/>
              <a:ahLst/>
              <a:cxnLst/>
              <a:rect l="l" t="t" r="r" b="b"/>
              <a:pathLst>
                <a:path w="597" h="2430" extrusionOk="0">
                  <a:moveTo>
                    <a:pt x="1" y="1"/>
                  </a:moveTo>
                  <a:lnTo>
                    <a:pt x="1" y="2430"/>
                  </a:lnTo>
                  <a:lnTo>
                    <a:pt x="596" y="2430"/>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5"/>
            <p:cNvSpPr/>
            <p:nvPr/>
          </p:nvSpPr>
          <p:spPr>
            <a:xfrm>
              <a:off x="3524500" y="4313450"/>
              <a:ext cx="14925" cy="14900"/>
            </a:xfrm>
            <a:custGeom>
              <a:avLst/>
              <a:gdLst/>
              <a:ahLst/>
              <a:cxnLst/>
              <a:rect l="l" t="t" r="r" b="b"/>
              <a:pathLst>
                <a:path w="597" h="596" extrusionOk="0">
                  <a:moveTo>
                    <a:pt x="1" y="0"/>
                  </a:moveTo>
                  <a:lnTo>
                    <a:pt x="1" y="595"/>
                  </a:lnTo>
                  <a:lnTo>
                    <a:pt x="596" y="595"/>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5"/>
            <p:cNvSpPr/>
            <p:nvPr/>
          </p:nvSpPr>
          <p:spPr>
            <a:xfrm>
              <a:off x="3554275" y="4237825"/>
              <a:ext cx="14925" cy="30975"/>
            </a:xfrm>
            <a:custGeom>
              <a:avLst/>
              <a:gdLst/>
              <a:ahLst/>
              <a:cxnLst/>
              <a:rect l="l" t="t" r="r" b="b"/>
              <a:pathLst>
                <a:path w="597" h="1239" extrusionOk="0">
                  <a:moveTo>
                    <a:pt x="1" y="1"/>
                  </a:moveTo>
                  <a:lnTo>
                    <a:pt x="1" y="1239"/>
                  </a:lnTo>
                  <a:lnTo>
                    <a:pt x="596" y="1239"/>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5"/>
            <p:cNvSpPr/>
            <p:nvPr/>
          </p:nvSpPr>
          <p:spPr>
            <a:xfrm>
              <a:off x="3554275" y="4283675"/>
              <a:ext cx="14925" cy="14900"/>
            </a:xfrm>
            <a:custGeom>
              <a:avLst/>
              <a:gdLst/>
              <a:ahLst/>
              <a:cxnLst/>
              <a:rect l="l" t="t" r="r" b="b"/>
              <a:pathLst>
                <a:path w="597" h="596" extrusionOk="0">
                  <a:moveTo>
                    <a:pt x="1" y="0"/>
                  </a:moveTo>
                  <a:lnTo>
                    <a:pt x="1" y="596"/>
                  </a:lnTo>
                  <a:lnTo>
                    <a:pt x="596" y="596"/>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5"/>
            <p:cNvSpPr/>
            <p:nvPr/>
          </p:nvSpPr>
          <p:spPr>
            <a:xfrm>
              <a:off x="3494750" y="4327725"/>
              <a:ext cx="14900" cy="14900"/>
            </a:xfrm>
            <a:custGeom>
              <a:avLst/>
              <a:gdLst/>
              <a:ahLst/>
              <a:cxnLst/>
              <a:rect l="l" t="t" r="r" b="b"/>
              <a:pathLst>
                <a:path w="596" h="596" extrusionOk="0">
                  <a:moveTo>
                    <a:pt x="0" y="1"/>
                  </a:moveTo>
                  <a:lnTo>
                    <a:pt x="0" y="596"/>
                  </a:lnTo>
                  <a:lnTo>
                    <a:pt x="596" y="596"/>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5"/>
            <p:cNvSpPr/>
            <p:nvPr/>
          </p:nvSpPr>
          <p:spPr>
            <a:xfrm>
              <a:off x="3464975" y="4313450"/>
              <a:ext cx="14900" cy="14900"/>
            </a:xfrm>
            <a:custGeom>
              <a:avLst/>
              <a:gdLst/>
              <a:ahLst/>
              <a:cxnLst/>
              <a:rect l="l" t="t" r="r" b="b"/>
              <a:pathLst>
                <a:path w="596" h="596" extrusionOk="0">
                  <a:moveTo>
                    <a:pt x="1" y="0"/>
                  </a:moveTo>
                  <a:lnTo>
                    <a:pt x="1" y="595"/>
                  </a:lnTo>
                  <a:lnTo>
                    <a:pt x="596" y="595"/>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5"/>
            <p:cNvSpPr/>
            <p:nvPr/>
          </p:nvSpPr>
          <p:spPr>
            <a:xfrm>
              <a:off x="3435800" y="4237825"/>
              <a:ext cx="14900" cy="30975"/>
            </a:xfrm>
            <a:custGeom>
              <a:avLst/>
              <a:gdLst/>
              <a:ahLst/>
              <a:cxnLst/>
              <a:rect l="l" t="t" r="r" b="b"/>
              <a:pathLst>
                <a:path w="596" h="1239" extrusionOk="0">
                  <a:moveTo>
                    <a:pt x="1" y="1"/>
                  </a:moveTo>
                  <a:lnTo>
                    <a:pt x="1" y="1239"/>
                  </a:lnTo>
                  <a:lnTo>
                    <a:pt x="596" y="1239"/>
                  </a:lnTo>
                  <a:lnTo>
                    <a:pt x="59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5"/>
            <p:cNvSpPr/>
            <p:nvPr/>
          </p:nvSpPr>
          <p:spPr>
            <a:xfrm>
              <a:off x="3435800" y="4283675"/>
              <a:ext cx="14900" cy="14900"/>
            </a:xfrm>
            <a:custGeom>
              <a:avLst/>
              <a:gdLst/>
              <a:ahLst/>
              <a:cxnLst/>
              <a:rect l="l" t="t" r="r" b="b"/>
              <a:pathLst>
                <a:path w="596" h="596" extrusionOk="0">
                  <a:moveTo>
                    <a:pt x="1" y="0"/>
                  </a:moveTo>
                  <a:lnTo>
                    <a:pt x="1" y="596"/>
                  </a:lnTo>
                  <a:lnTo>
                    <a:pt x="596" y="596"/>
                  </a:lnTo>
                  <a:lnTo>
                    <a:pt x="5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1" name="Google Shape;501;p15"/>
          <p:cNvGrpSpPr/>
          <p:nvPr/>
        </p:nvGrpSpPr>
        <p:grpSpPr>
          <a:xfrm>
            <a:off x="1206567" y="3256342"/>
            <a:ext cx="348167" cy="366305"/>
            <a:chOff x="2804125" y="4090175"/>
            <a:chExt cx="239950" cy="252450"/>
          </a:xfrm>
        </p:grpSpPr>
        <p:sp>
          <p:nvSpPr>
            <p:cNvPr id="502" name="Google Shape;502;p15"/>
            <p:cNvSpPr/>
            <p:nvPr/>
          </p:nvSpPr>
          <p:spPr>
            <a:xfrm>
              <a:off x="2804125" y="4090175"/>
              <a:ext cx="239950" cy="252450"/>
            </a:xfrm>
            <a:custGeom>
              <a:avLst/>
              <a:gdLst/>
              <a:ahLst/>
              <a:cxnLst/>
              <a:rect l="l" t="t" r="r" b="b"/>
              <a:pathLst>
                <a:path w="9598" h="10098" extrusionOk="0">
                  <a:moveTo>
                    <a:pt x="4216" y="1001"/>
                  </a:moveTo>
                  <a:lnTo>
                    <a:pt x="4216" y="1763"/>
                  </a:lnTo>
                  <a:lnTo>
                    <a:pt x="3454" y="1763"/>
                  </a:lnTo>
                  <a:lnTo>
                    <a:pt x="4216" y="1001"/>
                  </a:lnTo>
                  <a:close/>
                  <a:moveTo>
                    <a:pt x="2453" y="4168"/>
                  </a:moveTo>
                  <a:cubicBezTo>
                    <a:pt x="3096" y="4168"/>
                    <a:pt x="3644" y="4692"/>
                    <a:pt x="3644" y="5359"/>
                  </a:cubicBezTo>
                  <a:cubicBezTo>
                    <a:pt x="3644" y="6068"/>
                    <a:pt x="3055" y="6538"/>
                    <a:pt x="2437" y="6538"/>
                  </a:cubicBezTo>
                  <a:cubicBezTo>
                    <a:pt x="2143" y="6538"/>
                    <a:pt x="1842" y="6431"/>
                    <a:pt x="1596" y="6192"/>
                  </a:cubicBezTo>
                  <a:cubicBezTo>
                    <a:pt x="858" y="5430"/>
                    <a:pt x="1382" y="4168"/>
                    <a:pt x="2453" y="4168"/>
                  </a:cubicBezTo>
                  <a:close/>
                  <a:moveTo>
                    <a:pt x="9002" y="572"/>
                  </a:moveTo>
                  <a:lnTo>
                    <a:pt x="9002" y="8312"/>
                  </a:lnTo>
                  <a:lnTo>
                    <a:pt x="4501" y="8312"/>
                  </a:lnTo>
                  <a:cubicBezTo>
                    <a:pt x="4029" y="7531"/>
                    <a:pt x="3277" y="7169"/>
                    <a:pt x="2525" y="7153"/>
                  </a:cubicBezTo>
                  <a:lnTo>
                    <a:pt x="2525" y="7153"/>
                  </a:lnTo>
                  <a:cubicBezTo>
                    <a:pt x="4376" y="7129"/>
                    <a:pt x="4970" y="4362"/>
                    <a:pt x="3049" y="3692"/>
                  </a:cubicBezTo>
                  <a:lnTo>
                    <a:pt x="3049" y="2358"/>
                  </a:lnTo>
                  <a:lnTo>
                    <a:pt x="4835" y="2358"/>
                  </a:lnTo>
                  <a:lnTo>
                    <a:pt x="4835" y="572"/>
                  </a:lnTo>
                  <a:close/>
                  <a:moveTo>
                    <a:pt x="2453" y="7526"/>
                  </a:moveTo>
                  <a:cubicBezTo>
                    <a:pt x="3501" y="7526"/>
                    <a:pt x="4335" y="8455"/>
                    <a:pt x="4216" y="9503"/>
                  </a:cubicBezTo>
                  <a:lnTo>
                    <a:pt x="667" y="9503"/>
                  </a:lnTo>
                  <a:cubicBezTo>
                    <a:pt x="572" y="8455"/>
                    <a:pt x="1382" y="7526"/>
                    <a:pt x="2453" y="7526"/>
                  </a:cubicBezTo>
                  <a:close/>
                  <a:moveTo>
                    <a:pt x="4406" y="1"/>
                  </a:moveTo>
                  <a:lnTo>
                    <a:pt x="2453" y="1953"/>
                  </a:lnTo>
                  <a:lnTo>
                    <a:pt x="2453" y="3597"/>
                  </a:lnTo>
                  <a:cubicBezTo>
                    <a:pt x="239" y="3597"/>
                    <a:pt x="0" y="6764"/>
                    <a:pt x="2144" y="7121"/>
                  </a:cubicBezTo>
                  <a:cubicBezTo>
                    <a:pt x="2250" y="7140"/>
                    <a:pt x="2353" y="7150"/>
                    <a:pt x="2453" y="7153"/>
                  </a:cubicBezTo>
                  <a:lnTo>
                    <a:pt x="2453" y="7153"/>
                  </a:lnTo>
                  <a:cubicBezTo>
                    <a:pt x="1257" y="7163"/>
                    <a:pt x="86" y="8044"/>
                    <a:pt x="72" y="9503"/>
                  </a:cubicBezTo>
                  <a:lnTo>
                    <a:pt x="72" y="10098"/>
                  </a:lnTo>
                  <a:lnTo>
                    <a:pt x="4835" y="10098"/>
                  </a:lnTo>
                  <a:lnTo>
                    <a:pt x="4835" y="9503"/>
                  </a:lnTo>
                  <a:cubicBezTo>
                    <a:pt x="4835" y="9312"/>
                    <a:pt x="4787" y="9098"/>
                    <a:pt x="4740" y="8907"/>
                  </a:cubicBezTo>
                  <a:lnTo>
                    <a:pt x="9598" y="8907"/>
                  </a:lnTo>
                  <a:lnTo>
                    <a:pt x="959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5"/>
            <p:cNvSpPr/>
            <p:nvPr/>
          </p:nvSpPr>
          <p:spPr>
            <a:xfrm>
              <a:off x="2954150" y="4119350"/>
              <a:ext cx="44675" cy="104800"/>
            </a:xfrm>
            <a:custGeom>
              <a:avLst/>
              <a:gdLst/>
              <a:ahLst/>
              <a:cxnLst/>
              <a:rect l="l" t="t" r="r" b="b"/>
              <a:pathLst>
                <a:path w="1787" h="4192" extrusionOk="0">
                  <a:moveTo>
                    <a:pt x="596" y="1"/>
                  </a:moveTo>
                  <a:lnTo>
                    <a:pt x="596" y="667"/>
                  </a:lnTo>
                  <a:cubicBezTo>
                    <a:pt x="239" y="786"/>
                    <a:pt x="1" y="1120"/>
                    <a:pt x="1" y="1501"/>
                  </a:cubicBezTo>
                  <a:cubicBezTo>
                    <a:pt x="1" y="1739"/>
                    <a:pt x="72" y="1977"/>
                    <a:pt x="239" y="2144"/>
                  </a:cubicBezTo>
                  <a:cubicBezTo>
                    <a:pt x="406" y="2311"/>
                    <a:pt x="644" y="2406"/>
                    <a:pt x="882" y="2406"/>
                  </a:cubicBezTo>
                  <a:cubicBezTo>
                    <a:pt x="1049" y="2430"/>
                    <a:pt x="1168" y="2572"/>
                    <a:pt x="1168" y="2739"/>
                  </a:cubicBezTo>
                  <a:cubicBezTo>
                    <a:pt x="1168" y="2882"/>
                    <a:pt x="1049" y="3001"/>
                    <a:pt x="882" y="3001"/>
                  </a:cubicBezTo>
                  <a:cubicBezTo>
                    <a:pt x="715" y="3001"/>
                    <a:pt x="596" y="2882"/>
                    <a:pt x="596" y="2715"/>
                  </a:cubicBezTo>
                  <a:lnTo>
                    <a:pt x="1" y="2715"/>
                  </a:lnTo>
                  <a:cubicBezTo>
                    <a:pt x="1" y="3096"/>
                    <a:pt x="239" y="3430"/>
                    <a:pt x="596" y="3549"/>
                  </a:cubicBezTo>
                  <a:lnTo>
                    <a:pt x="596" y="4192"/>
                  </a:lnTo>
                  <a:lnTo>
                    <a:pt x="1191" y="4192"/>
                  </a:lnTo>
                  <a:lnTo>
                    <a:pt x="1191" y="3549"/>
                  </a:lnTo>
                  <a:cubicBezTo>
                    <a:pt x="1525" y="3430"/>
                    <a:pt x="1763" y="3096"/>
                    <a:pt x="1787" y="2715"/>
                  </a:cubicBezTo>
                  <a:cubicBezTo>
                    <a:pt x="1763" y="2477"/>
                    <a:pt x="1692" y="2239"/>
                    <a:pt x="1525" y="2072"/>
                  </a:cubicBezTo>
                  <a:cubicBezTo>
                    <a:pt x="1358" y="1906"/>
                    <a:pt x="1120" y="1810"/>
                    <a:pt x="882" y="1810"/>
                  </a:cubicBezTo>
                  <a:cubicBezTo>
                    <a:pt x="715" y="1787"/>
                    <a:pt x="596" y="1644"/>
                    <a:pt x="596" y="1477"/>
                  </a:cubicBezTo>
                  <a:cubicBezTo>
                    <a:pt x="596" y="1287"/>
                    <a:pt x="745" y="1191"/>
                    <a:pt x="894" y="1191"/>
                  </a:cubicBezTo>
                  <a:cubicBezTo>
                    <a:pt x="1043" y="1191"/>
                    <a:pt x="1191" y="1287"/>
                    <a:pt x="1191" y="1477"/>
                  </a:cubicBezTo>
                  <a:lnTo>
                    <a:pt x="1787" y="1477"/>
                  </a:lnTo>
                  <a:cubicBezTo>
                    <a:pt x="1787" y="1120"/>
                    <a:pt x="1549" y="786"/>
                    <a:pt x="1191" y="644"/>
                  </a:cubicBezTo>
                  <a:lnTo>
                    <a:pt x="119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5"/>
            <p:cNvSpPr/>
            <p:nvPr/>
          </p:nvSpPr>
          <p:spPr>
            <a:xfrm>
              <a:off x="2924975" y="4268775"/>
              <a:ext cx="89325" cy="14925"/>
            </a:xfrm>
            <a:custGeom>
              <a:avLst/>
              <a:gdLst/>
              <a:ahLst/>
              <a:cxnLst/>
              <a:rect l="l" t="t" r="r" b="b"/>
              <a:pathLst>
                <a:path w="3573" h="597" extrusionOk="0">
                  <a:moveTo>
                    <a:pt x="1" y="1"/>
                  </a:moveTo>
                  <a:lnTo>
                    <a:pt x="1" y="596"/>
                  </a:lnTo>
                  <a:lnTo>
                    <a:pt x="3573" y="596"/>
                  </a:lnTo>
                  <a:lnTo>
                    <a:pt x="357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5"/>
            <p:cNvSpPr/>
            <p:nvPr/>
          </p:nvSpPr>
          <p:spPr>
            <a:xfrm>
              <a:off x="2924975" y="4239025"/>
              <a:ext cx="89325" cy="14900"/>
            </a:xfrm>
            <a:custGeom>
              <a:avLst/>
              <a:gdLst/>
              <a:ahLst/>
              <a:cxnLst/>
              <a:rect l="l" t="t" r="r" b="b"/>
              <a:pathLst>
                <a:path w="3573" h="596" extrusionOk="0">
                  <a:moveTo>
                    <a:pt x="1" y="0"/>
                  </a:moveTo>
                  <a:lnTo>
                    <a:pt x="1" y="596"/>
                  </a:lnTo>
                  <a:lnTo>
                    <a:pt x="3573" y="596"/>
                  </a:lnTo>
                  <a:lnTo>
                    <a:pt x="35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 name="Google Shape;506;p15"/>
          <p:cNvGrpSpPr/>
          <p:nvPr/>
        </p:nvGrpSpPr>
        <p:grpSpPr>
          <a:xfrm>
            <a:off x="1240683" y="1837107"/>
            <a:ext cx="279934" cy="366305"/>
            <a:chOff x="4571150" y="3663900"/>
            <a:chExt cx="192925" cy="252450"/>
          </a:xfrm>
        </p:grpSpPr>
        <p:sp>
          <p:nvSpPr>
            <p:cNvPr id="507" name="Google Shape;507;p15"/>
            <p:cNvSpPr/>
            <p:nvPr/>
          </p:nvSpPr>
          <p:spPr>
            <a:xfrm>
              <a:off x="4571150" y="3663900"/>
              <a:ext cx="192925" cy="252450"/>
            </a:xfrm>
            <a:custGeom>
              <a:avLst/>
              <a:gdLst/>
              <a:ahLst/>
              <a:cxnLst/>
              <a:rect l="l" t="t" r="r" b="b"/>
              <a:pathLst>
                <a:path w="7717" h="10098" extrusionOk="0">
                  <a:moveTo>
                    <a:pt x="1787" y="1001"/>
                  </a:moveTo>
                  <a:lnTo>
                    <a:pt x="1787" y="1763"/>
                  </a:lnTo>
                  <a:lnTo>
                    <a:pt x="1025" y="1763"/>
                  </a:lnTo>
                  <a:lnTo>
                    <a:pt x="1787" y="1001"/>
                  </a:lnTo>
                  <a:close/>
                  <a:moveTo>
                    <a:pt x="7121" y="572"/>
                  </a:moveTo>
                  <a:lnTo>
                    <a:pt x="7121" y="9502"/>
                  </a:lnTo>
                  <a:lnTo>
                    <a:pt x="596" y="9502"/>
                  </a:lnTo>
                  <a:lnTo>
                    <a:pt x="596" y="2358"/>
                  </a:lnTo>
                  <a:lnTo>
                    <a:pt x="2382" y="2358"/>
                  </a:lnTo>
                  <a:lnTo>
                    <a:pt x="2382" y="572"/>
                  </a:lnTo>
                  <a:close/>
                  <a:moveTo>
                    <a:pt x="1954" y="1"/>
                  </a:moveTo>
                  <a:lnTo>
                    <a:pt x="1" y="1930"/>
                  </a:lnTo>
                  <a:lnTo>
                    <a:pt x="1" y="10098"/>
                  </a:lnTo>
                  <a:lnTo>
                    <a:pt x="7717" y="10098"/>
                  </a:lnTo>
                  <a:lnTo>
                    <a:pt x="771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5"/>
            <p:cNvSpPr/>
            <p:nvPr/>
          </p:nvSpPr>
          <p:spPr>
            <a:xfrm>
              <a:off x="4600925" y="3812150"/>
              <a:ext cx="133375" cy="14900"/>
            </a:xfrm>
            <a:custGeom>
              <a:avLst/>
              <a:gdLst/>
              <a:ahLst/>
              <a:cxnLst/>
              <a:rect l="l" t="t" r="r" b="b"/>
              <a:pathLst>
                <a:path w="5335" h="596" extrusionOk="0">
                  <a:moveTo>
                    <a:pt x="1" y="0"/>
                  </a:moveTo>
                  <a:lnTo>
                    <a:pt x="1" y="596"/>
                  </a:lnTo>
                  <a:lnTo>
                    <a:pt x="5335" y="596"/>
                  </a:lnTo>
                  <a:lnTo>
                    <a:pt x="53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5"/>
            <p:cNvSpPr/>
            <p:nvPr/>
          </p:nvSpPr>
          <p:spPr>
            <a:xfrm>
              <a:off x="4600925" y="3841925"/>
              <a:ext cx="133375" cy="14900"/>
            </a:xfrm>
            <a:custGeom>
              <a:avLst/>
              <a:gdLst/>
              <a:ahLst/>
              <a:cxnLst/>
              <a:rect l="l" t="t" r="r" b="b"/>
              <a:pathLst>
                <a:path w="5335" h="596" extrusionOk="0">
                  <a:moveTo>
                    <a:pt x="1" y="0"/>
                  </a:moveTo>
                  <a:lnTo>
                    <a:pt x="1" y="595"/>
                  </a:lnTo>
                  <a:lnTo>
                    <a:pt x="5335" y="595"/>
                  </a:lnTo>
                  <a:lnTo>
                    <a:pt x="53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5"/>
            <p:cNvSpPr/>
            <p:nvPr/>
          </p:nvSpPr>
          <p:spPr>
            <a:xfrm>
              <a:off x="4600925" y="3871675"/>
              <a:ext cx="88725" cy="14925"/>
            </a:xfrm>
            <a:custGeom>
              <a:avLst/>
              <a:gdLst/>
              <a:ahLst/>
              <a:cxnLst/>
              <a:rect l="l" t="t" r="r" b="b"/>
              <a:pathLst>
                <a:path w="3549" h="597" extrusionOk="0">
                  <a:moveTo>
                    <a:pt x="1" y="1"/>
                  </a:moveTo>
                  <a:lnTo>
                    <a:pt x="1" y="596"/>
                  </a:lnTo>
                  <a:lnTo>
                    <a:pt x="3549" y="596"/>
                  </a:lnTo>
                  <a:lnTo>
                    <a:pt x="35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5"/>
            <p:cNvSpPr/>
            <p:nvPr/>
          </p:nvSpPr>
          <p:spPr>
            <a:xfrm>
              <a:off x="4600925" y="3782375"/>
              <a:ext cx="29800" cy="14900"/>
            </a:xfrm>
            <a:custGeom>
              <a:avLst/>
              <a:gdLst/>
              <a:ahLst/>
              <a:cxnLst/>
              <a:rect l="l" t="t" r="r" b="b"/>
              <a:pathLst>
                <a:path w="1192" h="596" extrusionOk="0">
                  <a:moveTo>
                    <a:pt x="1" y="1"/>
                  </a:moveTo>
                  <a:lnTo>
                    <a:pt x="1" y="596"/>
                  </a:lnTo>
                  <a:lnTo>
                    <a:pt x="1191" y="596"/>
                  </a:lnTo>
                  <a:lnTo>
                    <a:pt x="119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5"/>
            <p:cNvSpPr/>
            <p:nvPr/>
          </p:nvSpPr>
          <p:spPr>
            <a:xfrm>
              <a:off x="4629500" y="3688900"/>
              <a:ext cx="106000" cy="108375"/>
            </a:xfrm>
            <a:custGeom>
              <a:avLst/>
              <a:gdLst/>
              <a:ahLst/>
              <a:cxnLst/>
              <a:rect l="l" t="t" r="r" b="b"/>
              <a:pathLst>
                <a:path w="4240" h="4335" extrusionOk="0">
                  <a:moveTo>
                    <a:pt x="2120" y="953"/>
                  </a:moveTo>
                  <a:lnTo>
                    <a:pt x="2954" y="1954"/>
                  </a:lnTo>
                  <a:lnTo>
                    <a:pt x="1263" y="1954"/>
                  </a:lnTo>
                  <a:lnTo>
                    <a:pt x="2120" y="953"/>
                  </a:lnTo>
                  <a:close/>
                  <a:moveTo>
                    <a:pt x="3001" y="2549"/>
                  </a:moveTo>
                  <a:lnTo>
                    <a:pt x="3001" y="3740"/>
                  </a:lnTo>
                  <a:lnTo>
                    <a:pt x="2406" y="3740"/>
                  </a:lnTo>
                  <a:lnTo>
                    <a:pt x="2406" y="3144"/>
                  </a:lnTo>
                  <a:lnTo>
                    <a:pt x="1811" y="3144"/>
                  </a:lnTo>
                  <a:lnTo>
                    <a:pt x="1811" y="3740"/>
                  </a:lnTo>
                  <a:lnTo>
                    <a:pt x="1215" y="3740"/>
                  </a:lnTo>
                  <a:lnTo>
                    <a:pt x="1215" y="2549"/>
                  </a:lnTo>
                  <a:close/>
                  <a:moveTo>
                    <a:pt x="2120" y="1"/>
                  </a:moveTo>
                  <a:lnTo>
                    <a:pt x="1" y="2549"/>
                  </a:lnTo>
                  <a:lnTo>
                    <a:pt x="644" y="2549"/>
                  </a:lnTo>
                  <a:lnTo>
                    <a:pt x="644" y="4335"/>
                  </a:lnTo>
                  <a:lnTo>
                    <a:pt x="3620" y="4335"/>
                  </a:lnTo>
                  <a:lnTo>
                    <a:pt x="3620" y="2549"/>
                  </a:lnTo>
                  <a:lnTo>
                    <a:pt x="4240" y="2549"/>
                  </a:lnTo>
                  <a:lnTo>
                    <a:pt x="212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3" name="Google Shape;513;p15"/>
          <p:cNvGrpSpPr/>
          <p:nvPr/>
        </p:nvGrpSpPr>
        <p:grpSpPr>
          <a:xfrm>
            <a:off x="6395200" y="78600"/>
            <a:ext cx="2643000" cy="3361288"/>
            <a:chOff x="6395200" y="78600"/>
            <a:chExt cx="2643000" cy="3361288"/>
          </a:xfrm>
        </p:grpSpPr>
        <p:sp>
          <p:nvSpPr>
            <p:cNvPr id="514" name="Google Shape;514;p15"/>
            <p:cNvSpPr/>
            <p:nvPr/>
          </p:nvSpPr>
          <p:spPr>
            <a:xfrm rot="10800000">
              <a:off x="8657200" y="786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5"/>
            <p:cNvSpPr/>
            <p:nvPr/>
          </p:nvSpPr>
          <p:spPr>
            <a:xfrm rot="10800000">
              <a:off x="8657200" y="64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5"/>
            <p:cNvSpPr/>
            <p:nvPr/>
          </p:nvSpPr>
          <p:spPr>
            <a:xfrm rot="10800000">
              <a:off x="8091700" y="64585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5"/>
            <p:cNvSpPr/>
            <p:nvPr/>
          </p:nvSpPr>
          <p:spPr>
            <a:xfrm rot="10800000">
              <a:off x="7526200" y="64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5"/>
            <p:cNvSpPr/>
            <p:nvPr/>
          </p:nvSpPr>
          <p:spPr>
            <a:xfrm rot="10800000">
              <a:off x="8657200" y="2491638"/>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5"/>
            <p:cNvSpPr/>
            <p:nvPr/>
          </p:nvSpPr>
          <p:spPr>
            <a:xfrm rot="10800000">
              <a:off x="8657200" y="3058888"/>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5"/>
            <p:cNvSpPr/>
            <p:nvPr/>
          </p:nvSpPr>
          <p:spPr>
            <a:xfrm rot="10800000">
              <a:off x="8657200" y="1247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5"/>
            <p:cNvSpPr/>
            <p:nvPr/>
          </p:nvSpPr>
          <p:spPr>
            <a:xfrm rot="10800000">
              <a:off x="6960700" y="64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5"/>
            <p:cNvSpPr/>
            <p:nvPr/>
          </p:nvSpPr>
          <p:spPr>
            <a:xfrm rot="10800000">
              <a:off x="7526200" y="786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5"/>
            <p:cNvSpPr/>
            <p:nvPr/>
          </p:nvSpPr>
          <p:spPr>
            <a:xfrm rot="10800000">
              <a:off x="8657200" y="18970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5"/>
            <p:cNvSpPr/>
            <p:nvPr/>
          </p:nvSpPr>
          <p:spPr>
            <a:xfrm rot="10800000">
              <a:off x="8091700" y="12625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5"/>
            <p:cNvSpPr/>
            <p:nvPr/>
          </p:nvSpPr>
          <p:spPr>
            <a:xfrm rot="10800000">
              <a:off x="6395200" y="64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26" name="Google Shape;526;p15"/>
          <p:cNvPicPr preferRelativeResize="0"/>
          <p:nvPr/>
        </p:nvPicPr>
        <p:blipFill>
          <a:blip r:embed="rId3">
            <a:alphaModFix/>
          </a:blip>
          <a:stretch>
            <a:fillRect/>
          </a:stretch>
        </p:blipFill>
        <p:spPr>
          <a:xfrm>
            <a:off x="2060875" y="2001063"/>
            <a:ext cx="1828125" cy="484800"/>
          </a:xfrm>
          <a:prstGeom prst="rect">
            <a:avLst/>
          </a:prstGeom>
          <a:noFill/>
          <a:ln>
            <a:noFill/>
          </a:ln>
        </p:spPr>
      </p:pic>
      <p:pic>
        <p:nvPicPr>
          <p:cNvPr id="527" name="Google Shape;527;p15"/>
          <p:cNvPicPr preferRelativeResize="0"/>
          <p:nvPr/>
        </p:nvPicPr>
        <p:blipFill>
          <a:blip r:embed="rId4">
            <a:alphaModFix/>
          </a:blip>
          <a:stretch>
            <a:fillRect/>
          </a:stretch>
        </p:blipFill>
        <p:spPr>
          <a:xfrm>
            <a:off x="5894725" y="1962150"/>
            <a:ext cx="1431750" cy="572700"/>
          </a:xfrm>
          <a:prstGeom prst="rect">
            <a:avLst/>
          </a:prstGeom>
          <a:noFill/>
          <a:ln>
            <a:noFill/>
          </a:ln>
        </p:spPr>
      </p:pic>
      <p:pic>
        <p:nvPicPr>
          <p:cNvPr id="528" name="Google Shape;528;p15"/>
          <p:cNvPicPr preferRelativeResize="0"/>
          <p:nvPr/>
        </p:nvPicPr>
        <p:blipFill>
          <a:blip r:embed="rId5">
            <a:alphaModFix/>
          </a:blip>
          <a:stretch>
            <a:fillRect/>
          </a:stretch>
        </p:blipFill>
        <p:spPr>
          <a:xfrm>
            <a:off x="2044775" y="3391000"/>
            <a:ext cx="1319650" cy="838975"/>
          </a:xfrm>
          <a:prstGeom prst="rect">
            <a:avLst/>
          </a:prstGeom>
          <a:noFill/>
          <a:ln>
            <a:noFill/>
          </a:ln>
        </p:spPr>
      </p:pic>
      <p:pic>
        <p:nvPicPr>
          <p:cNvPr id="529" name="Google Shape;529;p15"/>
          <p:cNvPicPr preferRelativeResize="0"/>
          <p:nvPr/>
        </p:nvPicPr>
        <p:blipFill>
          <a:blip r:embed="rId6">
            <a:alphaModFix/>
          </a:blip>
          <a:stretch>
            <a:fillRect/>
          </a:stretch>
        </p:blipFill>
        <p:spPr>
          <a:xfrm>
            <a:off x="6013288" y="3391000"/>
            <a:ext cx="1828125" cy="6459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solidFill>
                  <a:schemeClr val="dk2"/>
                </a:solidFill>
              </a:rPr>
              <a:t>RESULTS</a:t>
            </a:r>
            <a:endParaRPr>
              <a:solidFill>
                <a:schemeClr val="dk2"/>
              </a:solidFill>
            </a:endParaRPr>
          </a:p>
        </p:txBody>
      </p:sp>
      <p:sp>
        <p:nvSpPr>
          <p:cNvPr id="535" name="Google Shape;535;p16"/>
          <p:cNvSpPr txBox="1"/>
          <p:nvPr/>
        </p:nvSpPr>
        <p:spPr>
          <a:xfrm>
            <a:off x="1087228" y="1592413"/>
            <a:ext cx="3084900" cy="40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rgbClr val="5680BC"/>
                </a:solidFill>
                <a:latin typeface="Inter"/>
                <a:ea typeface="Inter"/>
                <a:cs typeface="Inter"/>
                <a:sym typeface="Inter"/>
              </a:rPr>
              <a:t>0.71</a:t>
            </a:r>
            <a:endParaRPr sz="1400" b="0" i="0" u="none" strike="noStrike" cap="none">
              <a:solidFill>
                <a:srgbClr val="5680BC"/>
              </a:solidFill>
              <a:latin typeface="Inter"/>
              <a:ea typeface="Inter"/>
              <a:cs typeface="Inter"/>
              <a:sym typeface="Inter"/>
            </a:endParaRPr>
          </a:p>
        </p:txBody>
      </p:sp>
      <p:sp>
        <p:nvSpPr>
          <p:cNvPr id="536" name="Google Shape;536;p16"/>
          <p:cNvSpPr txBox="1"/>
          <p:nvPr/>
        </p:nvSpPr>
        <p:spPr>
          <a:xfrm>
            <a:off x="1087228" y="2693274"/>
            <a:ext cx="3091200" cy="40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solidFill>
                  <a:srgbClr val="5680BC"/>
                </a:solidFill>
                <a:latin typeface="Inter"/>
                <a:ea typeface="Inter"/>
                <a:cs typeface="Inter"/>
                <a:sym typeface="Inter"/>
              </a:rPr>
              <a:t>0.50</a:t>
            </a:r>
            <a:endParaRPr sz="1400" b="0" i="0" u="none" strike="noStrike" cap="none" dirty="0">
              <a:solidFill>
                <a:srgbClr val="5680BC"/>
              </a:solidFill>
              <a:latin typeface="Inter"/>
              <a:ea typeface="Inter"/>
              <a:cs typeface="Inter"/>
              <a:sym typeface="Inter"/>
            </a:endParaRPr>
          </a:p>
        </p:txBody>
      </p:sp>
      <p:sp>
        <p:nvSpPr>
          <p:cNvPr id="537" name="Google Shape;537;p16"/>
          <p:cNvSpPr txBox="1"/>
          <p:nvPr/>
        </p:nvSpPr>
        <p:spPr>
          <a:xfrm>
            <a:off x="1049414" y="3512362"/>
            <a:ext cx="3091200" cy="40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solidFill>
                  <a:srgbClr val="5680BC"/>
                </a:solidFill>
                <a:latin typeface="Inter"/>
                <a:ea typeface="Inter"/>
                <a:cs typeface="Inter"/>
                <a:sym typeface="Inter"/>
              </a:rPr>
              <a:t>0.99</a:t>
            </a:r>
            <a:endParaRPr sz="1400" b="0" i="0" u="none" strike="noStrike" cap="none" dirty="0">
              <a:solidFill>
                <a:srgbClr val="5680BC"/>
              </a:solidFill>
              <a:latin typeface="Inter"/>
              <a:ea typeface="Inter"/>
              <a:cs typeface="Inter"/>
              <a:sym typeface="Inter"/>
            </a:endParaRPr>
          </a:p>
        </p:txBody>
      </p:sp>
      <p:sp>
        <p:nvSpPr>
          <p:cNvPr id="538" name="Google Shape;538;p16"/>
          <p:cNvSpPr txBox="1"/>
          <p:nvPr/>
        </p:nvSpPr>
        <p:spPr>
          <a:xfrm>
            <a:off x="1080775" y="1184906"/>
            <a:ext cx="4742100" cy="484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8CB2E7"/>
                </a:solidFill>
                <a:latin typeface="Lexend Deca"/>
                <a:ea typeface="Lexend Deca"/>
                <a:cs typeface="Lexend Deca"/>
                <a:sym typeface="Lexend Deca"/>
              </a:rPr>
              <a:t>Logistic Regression</a:t>
            </a:r>
            <a:endParaRPr sz="2400" b="1" i="0" u="none" strike="noStrike" cap="none" dirty="0">
              <a:solidFill>
                <a:schemeClr val="dk2"/>
              </a:solidFill>
              <a:latin typeface="Lexend Deca"/>
              <a:ea typeface="Lexend Deca"/>
              <a:cs typeface="Lexend Deca"/>
              <a:sym typeface="Lexend Deca"/>
            </a:endParaRPr>
          </a:p>
        </p:txBody>
      </p:sp>
      <p:sp>
        <p:nvSpPr>
          <p:cNvPr id="539" name="Google Shape;539;p16"/>
          <p:cNvSpPr txBox="1"/>
          <p:nvPr/>
        </p:nvSpPr>
        <p:spPr>
          <a:xfrm>
            <a:off x="1080775" y="2264678"/>
            <a:ext cx="4906800" cy="484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8CB2E7"/>
                </a:solidFill>
                <a:latin typeface="Lexend Deca"/>
                <a:ea typeface="Lexend Deca"/>
                <a:cs typeface="Lexend Deca"/>
                <a:sym typeface="Lexend Deca"/>
              </a:rPr>
              <a:t>Naive Bayes Classification &amp; </a:t>
            </a:r>
            <a:r>
              <a:rPr lang="en" sz="2400" b="1" dirty="0" err="1">
                <a:solidFill>
                  <a:srgbClr val="8CB2E7"/>
                </a:solidFill>
                <a:latin typeface="Lexend Deca"/>
                <a:ea typeface="Lexend Deca"/>
                <a:cs typeface="Lexend Deca"/>
                <a:sym typeface="Lexend Deca"/>
              </a:rPr>
              <a:t>XGBoost</a:t>
            </a:r>
            <a:r>
              <a:rPr lang="en" sz="2400" b="1" dirty="0">
                <a:solidFill>
                  <a:srgbClr val="8CB2E7"/>
                </a:solidFill>
                <a:latin typeface="Lexend Deca"/>
                <a:ea typeface="Lexend Deca"/>
                <a:cs typeface="Lexend Deca"/>
                <a:sym typeface="Lexend Deca"/>
              </a:rPr>
              <a:t> </a:t>
            </a:r>
            <a:r>
              <a:rPr lang="en" sz="2400" b="1" dirty="0" err="1">
                <a:solidFill>
                  <a:srgbClr val="8CB2E7"/>
                </a:solidFill>
                <a:latin typeface="Lexend Deca"/>
                <a:ea typeface="Lexend Deca"/>
                <a:cs typeface="Lexend Deca"/>
                <a:sym typeface="Lexend Deca"/>
              </a:rPr>
              <a:t>Classfier</a:t>
            </a:r>
            <a:endParaRPr sz="2400" b="1" i="0" u="none" strike="noStrike" cap="none" dirty="0">
              <a:solidFill>
                <a:schemeClr val="dk2"/>
              </a:solidFill>
              <a:latin typeface="Lexend Deca"/>
              <a:ea typeface="Lexend Deca"/>
              <a:cs typeface="Lexend Deca"/>
              <a:sym typeface="Lexend Deca"/>
            </a:endParaRPr>
          </a:p>
        </p:txBody>
      </p:sp>
      <p:sp>
        <p:nvSpPr>
          <p:cNvPr id="540" name="Google Shape;540;p16"/>
          <p:cNvSpPr txBox="1"/>
          <p:nvPr/>
        </p:nvSpPr>
        <p:spPr>
          <a:xfrm>
            <a:off x="1049414" y="3097188"/>
            <a:ext cx="7704000" cy="484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8CB2E7"/>
                </a:solidFill>
                <a:latin typeface="Lexend Deca"/>
                <a:ea typeface="Lexend Deca"/>
                <a:cs typeface="Lexend Deca"/>
                <a:sym typeface="Lexend Deca"/>
              </a:rPr>
              <a:t>Decision Tree Classifier </a:t>
            </a:r>
            <a:endParaRPr sz="2400" b="1" i="0" u="none" strike="noStrike" cap="none" dirty="0">
              <a:solidFill>
                <a:schemeClr val="dk2"/>
              </a:solidFill>
              <a:latin typeface="Lexend Deca"/>
              <a:ea typeface="Lexend Deca"/>
              <a:cs typeface="Lexend Deca"/>
              <a:sym typeface="Lexend Deca"/>
            </a:endParaRPr>
          </a:p>
        </p:txBody>
      </p:sp>
      <p:sp>
        <p:nvSpPr>
          <p:cNvPr id="541" name="Google Shape;541;p16"/>
          <p:cNvSpPr txBox="1"/>
          <p:nvPr/>
        </p:nvSpPr>
        <p:spPr>
          <a:xfrm>
            <a:off x="720000" y="1297075"/>
            <a:ext cx="5439000" cy="484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8CB2E7"/>
              </a:solidFill>
              <a:latin typeface="Lexend Deca"/>
              <a:ea typeface="Lexend Deca"/>
              <a:cs typeface="Lexend Deca"/>
              <a:sym typeface="Lexend Deca"/>
            </a:endParaRPr>
          </a:p>
        </p:txBody>
      </p:sp>
      <p:sp>
        <p:nvSpPr>
          <p:cNvPr id="542" name="Google Shape;542;p16"/>
          <p:cNvSpPr/>
          <p:nvPr/>
        </p:nvSpPr>
        <p:spPr>
          <a:xfrm>
            <a:off x="720000" y="1262325"/>
            <a:ext cx="291600" cy="291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6"/>
          <p:cNvSpPr/>
          <p:nvPr/>
        </p:nvSpPr>
        <p:spPr>
          <a:xfrm>
            <a:off x="757814" y="1986500"/>
            <a:ext cx="291600" cy="291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4" name="Google Shape;544;p16"/>
          <p:cNvSpPr/>
          <p:nvPr/>
        </p:nvSpPr>
        <p:spPr>
          <a:xfrm>
            <a:off x="720000" y="3097188"/>
            <a:ext cx="291600" cy="291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545" name="Google Shape;545;p16"/>
          <p:cNvGrpSpPr/>
          <p:nvPr/>
        </p:nvGrpSpPr>
        <p:grpSpPr>
          <a:xfrm>
            <a:off x="6923900" y="93800"/>
            <a:ext cx="2077500" cy="2150800"/>
            <a:chOff x="6923900" y="93800"/>
            <a:chExt cx="2077500" cy="2150800"/>
          </a:xfrm>
        </p:grpSpPr>
        <p:sp>
          <p:nvSpPr>
            <p:cNvPr id="546" name="Google Shape;546;p16"/>
            <p:cNvSpPr/>
            <p:nvPr/>
          </p:nvSpPr>
          <p:spPr>
            <a:xfrm rot="10800000">
              <a:off x="8620400" y="938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6"/>
            <p:cNvSpPr/>
            <p:nvPr/>
          </p:nvSpPr>
          <p:spPr>
            <a:xfrm rot="10800000">
              <a:off x="8620400" y="6610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6"/>
            <p:cNvSpPr/>
            <p:nvPr/>
          </p:nvSpPr>
          <p:spPr>
            <a:xfrm rot="10800000">
              <a:off x="8054900" y="6610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6"/>
            <p:cNvSpPr/>
            <p:nvPr/>
          </p:nvSpPr>
          <p:spPr>
            <a:xfrm rot="10800000">
              <a:off x="7489400" y="6610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6"/>
            <p:cNvSpPr/>
            <p:nvPr/>
          </p:nvSpPr>
          <p:spPr>
            <a:xfrm rot="10800000">
              <a:off x="8620400" y="12623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6"/>
            <p:cNvSpPr/>
            <p:nvPr/>
          </p:nvSpPr>
          <p:spPr>
            <a:xfrm rot="10800000">
              <a:off x="6923900" y="6610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6"/>
            <p:cNvSpPr/>
            <p:nvPr/>
          </p:nvSpPr>
          <p:spPr>
            <a:xfrm rot="10800000">
              <a:off x="8054900" y="938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6"/>
            <p:cNvSpPr/>
            <p:nvPr/>
          </p:nvSpPr>
          <p:spPr>
            <a:xfrm rot="10800000">
              <a:off x="8620400" y="18636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Bank Loan Proposal by Slidesgo">
  <a:themeElements>
    <a:clrScheme name="Simple Light">
      <a:dk1>
        <a:srgbClr val="FFFFFF"/>
      </a:dk1>
      <a:lt1>
        <a:srgbClr val="5680BC"/>
      </a:lt1>
      <a:dk2>
        <a:srgbClr val="6BBD9B"/>
      </a:dk2>
      <a:lt2>
        <a:srgbClr val="9BBEEE"/>
      </a:lt2>
      <a:accent1>
        <a:srgbClr val="EFEFEF"/>
      </a:accent1>
      <a:accent2>
        <a:srgbClr val="FFFFFF"/>
      </a:accent2>
      <a:accent3>
        <a:srgbClr val="FFFFFF"/>
      </a:accent3>
      <a:accent4>
        <a:srgbClr val="FFFFFF"/>
      </a:accent4>
      <a:accent5>
        <a:srgbClr val="FFFFFF"/>
      </a:accent5>
      <a:accent6>
        <a:srgbClr val="FFFFFF"/>
      </a:accent6>
      <a:hlink>
        <a:srgbClr val="5680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414</Words>
  <Application>Microsoft Macintosh PowerPoint</Application>
  <PresentationFormat>On-screen Show (16:9)</PresentationFormat>
  <Paragraphs>67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Lexend Deca</vt:lpstr>
      <vt:lpstr>Bebas Neue</vt:lpstr>
      <vt:lpstr>Arial</vt:lpstr>
      <vt:lpstr>Times New Roman</vt:lpstr>
      <vt:lpstr>Inter</vt:lpstr>
      <vt:lpstr>Bank Loan Proposal by Slidesgo</vt:lpstr>
      <vt:lpstr>CREDIT ANALYSIS</vt:lpstr>
      <vt:lpstr>01</vt:lpstr>
      <vt:lpstr>INTRODUCTION</vt:lpstr>
      <vt:lpstr>METHODOLOGY</vt:lpstr>
      <vt:lpstr>DATA ANALYSIS</vt:lpstr>
      <vt:lpstr>CORRELATION</vt:lpstr>
      <vt:lpstr>Data Manipulation</vt:lpstr>
      <vt:lpstr>Algorithms</vt:lpstr>
      <vt:lpstr>RESULTS</vt:lpstr>
      <vt:lpstr>CONCLUSION: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ANALYSIS</dc:title>
  <cp:lastModifiedBy>Microsoft Office User</cp:lastModifiedBy>
  <cp:revision>2</cp:revision>
  <dcterms:modified xsi:type="dcterms:W3CDTF">2022-12-07T02:51:22Z</dcterms:modified>
</cp:coreProperties>
</file>